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64" r:id="rId6"/>
    <p:sldId id="270" r:id="rId7"/>
    <p:sldId id="263" r:id="rId8"/>
    <p:sldId id="261" r:id="rId9"/>
    <p:sldId id="268" r:id="rId10"/>
    <p:sldId id="26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75" d="100"/>
          <a:sy n="75" d="100"/>
        </p:scale>
        <p:origin x="516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A4A-FB0D-450D-8758-5362581CB74E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54B2-86AC-4A6C-B2C0-120F7D71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97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A4A-FB0D-450D-8758-5362581CB74E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54B2-86AC-4A6C-B2C0-120F7D71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34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A4A-FB0D-450D-8758-5362581CB74E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54B2-86AC-4A6C-B2C0-120F7D71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25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A4A-FB0D-450D-8758-5362581CB74E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54B2-86AC-4A6C-B2C0-120F7D71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7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A4A-FB0D-450D-8758-5362581CB74E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54B2-86AC-4A6C-B2C0-120F7D71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84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A4A-FB0D-450D-8758-5362581CB74E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54B2-86AC-4A6C-B2C0-120F7D71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21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A4A-FB0D-450D-8758-5362581CB74E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54B2-86AC-4A6C-B2C0-120F7D71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73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A4A-FB0D-450D-8758-5362581CB74E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54B2-86AC-4A6C-B2C0-120F7D71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70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A4A-FB0D-450D-8758-5362581CB74E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54B2-86AC-4A6C-B2C0-120F7D71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29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A4A-FB0D-450D-8758-5362581CB74E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54B2-86AC-4A6C-B2C0-120F7D71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30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A4A-FB0D-450D-8758-5362581CB74E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54B2-86AC-4A6C-B2C0-120F7D71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27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F8A4A-FB0D-450D-8758-5362581CB74E}" type="datetimeFigureOut">
              <a:rPr lang="zh-CN" altLang="en-US" smtClean="0"/>
              <a:t>2016/1/15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454B2-86AC-4A6C-B2C0-120F7D71CE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21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5134707"/>
            <a:ext cx="12192000" cy="1237957"/>
          </a:xfrm>
          <a:solidFill>
            <a:schemeClr val="accent5"/>
          </a:solidFill>
        </p:spPr>
        <p:txBody>
          <a:bodyPr anchor="ctr" anchorCtr="0">
            <a:noAutofit/>
          </a:bodyPr>
          <a:lstStyle/>
          <a:p>
            <a:pPr algn="l"/>
            <a:r>
              <a:rPr lang="en-US" altLang="zh-CN" sz="4000" dirty="0">
                <a:solidFill>
                  <a:schemeClr val="bg1"/>
                </a:solidFill>
              </a:rPr>
              <a:t>LCD Splicing Screens </a:t>
            </a:r>
            <a:r>
              <a:rPr lang="en-US" altLang="zh-CN" sz="5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Wall-mounted</a:t>
            </a:r>
            <a:r>
              <a:rPr lang="en-US" altLang="zh-CN" sz="4000" b="1" dirty="0">
                <a:solidFill>
                  <a:schemeClr val="bg1"/>
                </a:solidFill>
              </a:rPr>
              <a:t> </a:t>
            </a:r>
            <a:r>
              <a:rPr lang="en-US" altLang="zh-CN" sz="4000" dirty="0">
                <a:solidFill>
                  <a:schemeClr val="bg1"/>
                </a:solidFill>
              </a:rPr>
              <a:t>Guide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24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96" y="3002543"/>
            <a:ext cx="1743607" cy="524301"/>
          </a:xfrm>
        </p:spPr>
      </p:pic>
      <p:cxnSp>
        <p:nvCxnSpPr>
          <p:cNvPr id="6" name="直接连接符 5"/>
          <p:cNvCxnSpPr/>
          <p:nvPr/>
        </p:nvCxnSpPr>
        <p:spPr>
          <a:xfrm>
            <a:off x="5715000" y="2895600"/>
            <a:ext cx="0" cy="6312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146800" y="3080027"/>
            <a:ext cx="2564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Make your life safe.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4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Take 2×2 splicing screens as example</a:t>
            </a:r>
            <a:endParaRPr lang="zh-CN" altLang="en-US" b="1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1825625"/>
            <a:ext cx="10866120" cy="4351338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We can support wall-mounted for 46”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and 55” 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Standard: 1×1, 1×2, 1×3, 2×2, 2×3. 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382110" y="3273425"/>
            <a:ext cx="4759325" cy="2903538"/>
            <a:chOff x="2213" y="2996"/>
            <a:chExt cx="7494" cy="4572"/>
          </a:xfrm>
        </p:grpSpPr>
        <p:sp>
          <p:nvSpPr>
            <p:cNvPr id="6" name="矩形 141"/>
            <p:cNvSpPr>
              <a:spLocks noChangeArrowheads="1"/>
            </p:cNvSpPr>
            <p:nvPr/>
          </p:nvSpPr>
          <p:spPr bwMode="auto">
            <a:xfrm>
              <a:off x="2213" y="5279"/>
              <a:ext cx="3745" cy="228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矩形 142"/>
            <p:cNvSpPr>
              <a:spLocks noChangeArrowheads="1"/>
            </p:cNvSpPr>
            <p:nvPr/>
          </p:nvSpPr>
          <p:spPr bwMode="auto">
            <a:xfrm>
              <a:off x="5962" y="5282"/>
              <a:ext cx="3745" cy="228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矩形 143"/>
            <p:cNvSpPr>
              <a:spLocks noChangeArrowheads="1"/>
            </p:cNvSpPr>
            <p:nvPr/>
          </p:nvSpPr>
          <p:spPr bwMode="auto">
            <a:xfrm>
              <a:off x="2215" y="2996"/>
              <a:ext cx="3743" cy="228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矩形 144"/>
            <p:cNvSpPr>
              <a:spLocks noChangeArrowheads="1"/>
            </p:cNvSpPr>
            <p:nvPr/>
          </p:nvSpPr>
          <p:spPr bwMode="auto">
            <a:xfrm>
              <a:off x="5958" y="2999"/>
              <a:ext cx="3745" cy="228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0" name="组合 145"/>
            <p:cNvGrpSpPr>
              <a:grpSpLocks/>
            </p:cNvGrpSpPr>
            <p:nvPr/>
          </p:nvGrpSpPr>
          <p:grpSpPr bwMode="auto">
            <a:xfrm>
              <a:off x="2449" y="3142"/>
              <a:ext cx="7035" cy="4400"/>
              <a:chOff x="12484" y="1227"/>
              <a:chExt cx="67557" cy="40765"/>
            </a:xfrm>
          </p:grpSpPr>
          <p:pic>
            <p:nvPicPr>
              <p:cNvPr id="146" name="图片 146" descr="短PP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43" y="2212"/>
                <a:ext cx="3391" cy="381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图片 147" descr="长PPT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93" y="1227"/>
                <a:ext cx="65110" cy="3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图片 148" descr="短PP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50" y="2212"/>
                <a:ext cx="3391" cy="381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" name="图片 149" descr="短PP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4" y="2212"/>
                <a:ext cx="3391" cy="381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图片 150" descr="长PPT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93" y="16283"/>
                <a:ext cx="65110" cy="3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图片 151" descr="长PPT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93" y="23052"/>
                <a:ext cx="65110" cy="3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图片 152" descr="长PPT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93" y="38259"/>
                <a:ext cx="65110" cy="3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组合 153"/>
            <p:cNvGrpSpPr>
              <a:grpSpLocks/>
            </p:cNvGrpSpPr>
            <p:nvPr/>
          </p:nvGrpSpPr>
          <p:grpSpPr bwMode="auto">
            <a:xfrm>
              <a:off x="3623" y="3447"/>
              <a:ext cx="984" cy="1345"/>
              <a:chOff x="22724" y="3792"/>
              <a:chExt cx="8588" cy="11323"/>
            </a:xfrm>
          </p:grpSpPr>
          <p:sp>
            <p:nvSpPr>
              <p:cNvPr id="92" name="矩形 154"/>
              <p:cNvSpPr>
                <a:spLocks noChangeArrowheads="1"/>
              </p:cNvSpPr>
              <p:nvPr/>
            </p:nvSpPr>
            <p:spPr bwMode="auto">
              <a:xfrm>
                <a:off x="22724" y="3792"/>
                <a:ext cx="8589" cy="11323"/>
              </a:xfrm>
              <a:prstGeom prst="rect">
                <a:avLst/>
              </a:prstGeom>
              <a:solidFill>
                <a:srgbClr val="27272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矩形 155"/>
              <p:cNvSpPr>
                <a:spLocks noChangeArrowheads="1"/>
              </p:cNvSpPr>
              <p:nvPr/>
            </p:nvSpPr>
            <p:spPr bwMode="auto">
              <a:xfrm>
                <a:off x="24621" y="5981"/>
                <a:ext cx="6692" cy="7159"/>
              </a:xfrm>
              <a:prstGeom prst="rect">
                <a:avLst/>
              </a:prstGeom>
              <a:solidFill>
                <a:srgbClr val="0D0D0D"/>
              </a:solidFill>
              <a:ln>
                <a:noFill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94" name="组合 156"/>
              <p:cNvGrpSpPr>
                <a:grpSpLocks/>
              </p:cNvGrpSpPr>
              <p:nvPr/>
            </p:nvGrpSpPr>
            <p:grpSpPr bwMode="auto">
              <a:xfrm>
                <a:off x="22724" y="3792"/>
                <a:ext cx="8589" cy="11323"/>
                <a:chOff x="22724" y="3792"/>
                <a:chExt cx="8588" cy="11323"/>
              </a:xfrm>
            </p:grpSpPr>
            <p:cxnSp>
              <p:nvCxnSpPr>
                <p:cNvPr id="157" name="直接连接符 15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026" y="9529"/>
                  <a:ext cx="7175" cy="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8" name="直接连接符 15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669" y="13179"/>
                  <a:ext cx="1991" cy="18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9" name="直接连接符 159"/>
                <p:cNvCxnSpPr>
                  <a:cxnSpLocks noChangeShapeType="1"/>
                </p:cNvCxnSpPr>
                <p:nvPr/>
              </p:nvCxnSpPr>
              <p:spPr bwMode="auto">
                <a:xfrm>
                  <a:off x="24613" y="5949"/>
                  <a:ext cx="6700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0" name="直接连接符 160"/>
                <p:cNvCxnSpPr>
                  <a:cxnSpLocks noChangeShapeType="1"/>
                </p:cNvCxnSpPr>
                <p:nvPr/>
              </p:nvCxnSpPr>
              <p:spPr bwMode="auto">
                <a:xfrm>
                  <a:off x="24606" y="13124"/>
                  <a:ext cx="6707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1" name="直接连接符 16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22594" y="3922"/>
                  <a:ext cx="2149" cy="18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2" name="组合 162"/>
            <p:cNvGrpSpPr>
              <a:grpSpLocks/>
            </p:cNvGrpSpPr>
            <p:nvPr/>
          </p:nvGrpSpPr>
          <p:grpSpPr bwMode="auto">
            <a:xfrm>
              <a:off x="7343" y="3447"/>
              <a:ext cx="985" cy="1345"/>
              <a:chOff x="55177" y="3792"/>
              <a:chExt cx="8588" cy="11323"/>
            </a:xfrm>
          </p:grpSpPr>
          <p:sp>
            <p:nvSpPr>
              <p:cNvPr id="89" name="矩形 163"/>
              <p:cNvSpPr>
                <a:spLocks noChangeArrowheads="1"/>
              </p:cNvSpPr>
              <p:nvPr/>
            </p:nvSpPr>
            <p:spPr bwMode="auto">
              <a:xfrm>
                <a:off x="55177" y="3792"/>
                <a:ext cx="8589" cy="11323"/>
              </a:xfrm>
              <a:prstGeom prst="rect">
                <a:avLst/>
              </a:prstGeom>
              <a:solidFill>
                <a:srgbClr val="27272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矩形 164"/>
              <p:cNvSpPr>
                <a:spLocks noChangeArrowheads="1"/>
              </p:cNvSpPr>
              <p:nvPr/>
            </p:nvSpPr>
            <p:spPr bwMode="auto">
              <a:xfrm>
                <a:off x="57074" y="5981"/>
                <a:ext cx="6692" cy="7159"/>
              </a:xfrm>
              <a:prstGeom prst="rect">
                <a:avLst/>
              </a:prstGeom>
              <a:solidFill>
                <a:srgbClr val="0D0D0D"/>
              </a:solidFill>
              <a:ln>
                <a:noFill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91" name="组合 165"/>
              <p:cNvGrpSpPr>
                <a:grpSpLocks/>
              </p:cNvGrpSpPr>
              <p:nvPr/>
            </p:nvGrpSpPr>
            <p:grpSpPr bwMode="auto">
              <a:xfrm>
                <a:off x="55177" y="3792"/>
                <a:ext cx="8589" cy="11323"/>
                <a:chOff x="55177" y="3792"/>
                <a:chExt cx="8588" cy="11323"/>
              </a:xfrm>
            </p:grpSpPr>
            <p:cxnSp>
              <p:nvCxnSpPr>
                <p:cNvPr id="166" name="直接连接符 16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3479" y="9529"/>
                  <a:ext cx="7175" cy="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7" name="直接连接符 1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5122" y="13179"/>
                  <a:ext cx="1991" cy="18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8" name="直接连接符 168"/>
                <p:cNvCxnSpPr>
                  <a:cxnSpLocks noChangeShapeType="1"/>
                </p:cNvCxnSpPr>
                <p:nvPr/>
              </p:nvCxnSpPr>
              <p:spPr bwMode="auto">
                <a:xfrm>
                  <a:off x="57067" y="5949"/>
                  <a:ext cx="6699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9" name="直接连接符 169"/>
                <p:cNvCxnSpPr>
                  <a:cxnSpLocks noChangeShapeType="1"/>
                </p:cNvCxnSpPr>
                <p:nvPr/>
              </p:nvCxnSpPr>
              <p:spPr bwMode="auto">
                <a:xfrm>
                  <a:off x="57059" y="13124"/>
                  <a:ext cx="6707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0" name="直接连接符 170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5047" y="3922"/>
                  <a:ext cx="2149" cy="18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3" name="组合 171"/>
            <p:cNvGrpSpPr>
              <a:grpSpLocks/>
            </p:cNvGrpSpPr>
            <p:nvPr/>
          </p:nvGrpSpPr>
          <p:grpSpPr bwMode="auto">
            <a:xfrm>
              <a:off x="3623" y="5805"/>
              <a:ext cx="984" cy="1345"/>
              <a:chOff x="22724" y="23640"/>
              <a:chExt cx="8588" cy="11323"/>
            </a:xfrm>
          </p:grpSpPr>
          <p:sp>
            <p:nvSpPr>
              <p:cNvPr id="86" name="矩形 172"/>
              <p:cNvSpPr>
                <a:spLocks noChangeArrowheads="1"/>
              </p:cNvSpPr>
              <p:nvPr/>
            </p:nvSpPr>
            <p:spPr bwMode="auto">
              <a:xfrm>
                <a:off x="22724" y="23640"/>
                <a:ext cx="8589" cy="11324"/>
              </a:xfrm>
              <a:prstGeom prst="rect">
                <a:avLst/>
              </a:prstGeom>
              <a:solidFill>
                <a:srgbClr val="27272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矩形 175"/>
              <p:cNvSpPr>
                <a:spLocks noChangeArrowheads="1"/>
              </p:cNvSpPr>
              <p:nvPr/>
            </p:nvSpPr>
            <p:spPr bwMode="auto">
              <a:xfrm>
                <a:off x="24621" y="25829"/>
                <a:ext cx="6692" cy="7159"/>
              </a:xfrm>
              <a:prstGeom prst="rect">
                <a:avLst/>
              </a:prstGeom>
              <a:solidFill>
                <a:srgbClr val="0D0D0D"/>
              </a:solidFill>
              <a:ln>
                <a:noFill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88" name="组合 176"/>
              <p:cNvGrpSpPr>
                <a:grpSpLocks/>
              </p:cNvGrpSpPr>
              <p:nvPr/>
            </p:nvGrpSpPr>
            <p:grpSpPr bwMode="auto">
              <a:xfrm>
                <a:off x="22724" y="23640"/>
                <a:ext cx="8589" cy="11324"/>
                <a:chOff x="22724" y="23640"/>
                <a:chExt cx="8588" cy="11323"/>
              </a:xfrm>
            </p:grpSpPr>
            <p:cxnSp>
              <p:nvCxnSpPr>
                <p:cNvPr id="178" name="直接连接符 1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026" y="29377"/>
                  <a:ext cx="7175" cy="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9" name="直接连接符 17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669" y="33027"/>
                  <a:ext cx="1992" cy="18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" name="直接连接符 181"/>
                <p:cNvCxnSpPr>
                  <a:cxnSpLocks noChangeShapeType="1"/>
                </p:cNvCxnSpPr>
                <p:nvPr/>
              </p:nvCxnSpPr>
              <p:spPr bwMode="auto">
                <a:xfrm>
                  <a:off x="24613" y="25797"/>
                  <a:ext cx="6700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2" name="直接连接符 182"/>
                <p:cNvCxnSpPr>
                  <a:cxnSpLocks noChangeShapeType="1"/>
                </p:cNvCxnSpPr>
                <p:nvPr/>
              </p:nvCxnSpPr>
              <p:spPr bwMode="auto">
                <a:xfrm>
                  <a:off x="24606" y="32972"/>
                  <a:ext cx="6707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4" name="直接连接符 18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22594" y="23770"/>
                  <a:ext cx="2149" cy="18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4" name="组合 186"/>
            <p:cNvGrpSpPr>
              <a:grpSpLocks/>
            </p:cNvGrpSpPr>
            <p:nvPr/>
          </p:nvGrpSpPr>
          <p:grpSpPr bwMode="auto">
            <a:xfrm>
              <a:off x="7343" y="5805"/>
              <a:ext cx="985" cy="1345"/>
              <a:chOff x="55177" y="23640"/>
              <a:chExt cx="8588" cy="11323"/>
            </a:xfrm>
          </p:grpSpPr>
          <p:sp>
            <p:nvSpPr>
              <p:cNvPr id="83" name="矩形 188"/>
              <p:cNvSpPr>
                <a:spLocks noChangeArrowheads="1"/>
              </p:cNvSpPr>
              <p:nvPr/>
            </p:nvSpPr>
            <p:spPr bwMode="auto">
              <a:xfrm>
                <a:off x="55177" y="23640"/>
                <a:ext cx="8589" cy="11324"/>
              </a:xfrm>
              <a:prstGeom prst="rect">
                <a:avLst/>
              </a:prstGeom>
              <a:solidFill>
                <a:srgbClr val="27272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矩形 190"/>
              <p:cNvSpPr>
                <a:spLocks noChangeArrowheads="1"/>
              </p:cNvSpPr>
              <p:nvPr/>
            </p:nvSpPr>
            <p:spPr bwMode="auto">
              <a:xfrm>
                <a:off x="57074" y="25829"/>
                <a:ext cx="6692" cy="7159"/>
              </a:xfrm>
              <a:prstGeom prst="rect">
                <a:avLst/>
              </a:prstGeom>
              <a:solidFill>
                <a:srgbClr val="0D0D0D"/>
              </a:solidFill>
              <a:ln>
                <a:noFill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85" name="组合 191"/>
              <p:cNvGrpSpPr>
                <a:grpSpLocks/>
              </p:cNvGrpSpPr>
              <p:nvPr/>
            </p:nvGrpSpPr>
            <p:grpSpPr bwMode="auto">
              <a:xfrm>
                <a:off x="55177" y="23640"/>
                <a:ext cx="8589" cy="11324"/>
                <a:chOff x="55177" y="23640"/>
                <a:chExt cx="8588" cy="11323"/>
              </a:xfrm>
            </p:grpSpPr>
            <p:cxnSp>
              <p:nvCxnSpPr>
                <p:cNvPr id="192" name="直接连接符 19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3479" y="29377"/>
                  <a:ext cx="7175" cy="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4" name="直接连接符 1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5122" y="33027"/>
                  <a:ext cx="1992" cy="18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9" name="直接连接符 199"/>
                <p:cNvCxnSpPr>
                  <a:cxnSpLocks noChangeShapeType="1"/>
                </p:cNvCxnSpPr>
                <p:nvPr/>
              </p:nvCxnSpPr>
              <p:spPr bwMode="auto">
                <a:xfrm>
                  <a:off x="57067" y="25797"/>
                  <a:ext cx="6699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0" name="直接连接符 200"/>
                <p:cNvCxnSpPr>
                  <a:cxnSpLocks noChangeShapeType="1"/>
                </p:cNvCxnSpPr>
                <p:nvPr/>
              </p:nvCxnSpPr>
              <p:spPr bwMode="auto">
                <a:xfrm>
                  <a:off x="57059" y="32972"/>
                  <a:ext cx="6707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1" name="直接连接符 20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5047" y="23770"/>
                  <a:ext cx="2149" cy="18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5" name="组合 202"/>
            <p:cNvGrpSpPr>
              <a:grpSpLocks/>
            </p:cNvGrpSpPr>
            <p:nvPr/>
          </p:nvGrpSpPr>
          <p:grpSpPr bwMode="auto">
            <a:xfrm>
              <a:off x="2970" y="3228"/>
              <a:ext cx="2425" cy="1918"/>
              <a:chOff x="17025" y="1955"/>
              <a:chExt cx="21155" cy="16142"/>
            </a:xfrm>
          </p:grpSpPr>
          <p:grpSp>
            <p:nvGrpSpPr>
              <p:cNvPr id="67" name="组合 203"/>
              <p:cNvGrpSpPr>
                <a:grpSpLocks/>
              </p:cNvGrpSpPr>
              <p:nvPr/>
            </p:nvGrpSpPr>
            <p:grpSpPr bwMode="auto">
              <a:xfrm>
                <a:off x="17025" y="1955"/>
                <a:ext cx="2191" cy="2498"/>
                <a:chOff x="17025" y="1955"/>
                <a:chExt cx="2190" cy="2497"/>
              </a:xfrm>
            </p:grpSpPr>
            <p:sp>
              <p:nvSpPr>
                <p:cNvPr id="80" name="圆角矩形 204"/>
                <p:cNvSpPr>
                  <a:spLocks noChangeArrowheads="1"/>
                </p:cNvSpPr>
                <p:nvPr/>
              </p:nvSpPr>
              <p:spPr bwMode="auto">
                <a:xfrm>
                  <a:off x="17025" y="2122"/>
                  <a:ext cx="2191" cy="2331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" name="矩形 205"/>
                <p:cNvSpPr>
                  <a:spLocks noChangeArrowheads="1"/>
                </p:cNvSpPr>
                <p:nvPr/>
              </p:nvSpPr>
              <p:spPr bwMode="auto">
                <a:xfrm>
                  <a:off x="17025" y="1955"/>
                  <a:ext cx="2191" cy="1303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" name="椭圆 206"/>
                <p:cNvSpPr>
                  <a:spLocks noChangeArrowheads="1"/>
                </p:cNvSpPr>
                <p:nvPr/>
              </p:nvSpPr>
              <p:spPr bwMode="auto">
                <a:xfrm>
                  <a:off x="17892" y="2377"/>
                  <a:ext cx="457" cy="45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8" name="组合 207"/>
              <p:cNvGrpSpPr>
                <a:grpSpLocks/>
              </p:cNvGrpSpPr>
              <p:nvPr/>
            </p:nvGrpSpPr>
            <p:grpSpPr bwMode="auto">
              <a:xfrm>
                <a:off x="35989" y="1955"/>
                <a:ext cx="2191" cy="2498"/>
                <a:chOff x="35989" y="1955"/>
                <a:chExt cx="2190" cy="2497"/>
              </a:xfrm>
            </p:grpSpPr>
            <p:sp>
              <p:nvSpPr>
                <p:cNvPr id="77" name="圆角矩形 208"/>
                <p:cNvSpPr>
                  <a:spLocks noChangeArrowheads="1"/>
                </p:cNvSpPr>
                <p:nvPr/>
              </p:nvSpPr>
              <p:spPr bwMode="auto">
                <a:xfrm>
                  <a:off x="35989" y="2122"/>
                  <a:ext cx="2191" cy="2331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" name="矩形 209"/>
                <p:cNvSpPr>
                  <a:spLocks noChangeArrowheads="1"/>
                </p:cNvSpPr>
                <p:nvPr/>
              </p:nvSpPr>
              <p:spPr bwMode="auto">
                <a:xfrm>
                  <a:off x="35989" y="1955"/>
                  <a:ext cx="2191" cy="1303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椭圆 210"/>
                <p:cNvSpPr>
                  <a:spLocks noChangeArrowheads="1"/>
                </p:cNvSpPr>
                <p:nvPr/>
              </p:nvSpPr>
              <p:spPr bwMode="auto">
                <a:xfrm>
                  <a:off x="36856" y="2377"/>
                  <a:ext cx="457" cy="45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9" name="组合 211"/>
              <p:cNvGrpSpPr>
                <a:grpSpLocks/>
              </p:cNvGrpSpPr>
              <p:nvPr/>
            </p:nvGrpSpPr>
            <p:grpSpPr bwMode="auto">
              <a:xfrm>
                <a:off x="35989" y="15600"/>
                <a:ext cx="2191" cy="2498"/>
                <a:chOff x="35989" y="15600"/>
                <a:chExt cx="2190" cy="2497"/>
              </a:xfrm>
            </p:grpSpPr>
            <p:sp>
              <p:nvSpPr>
                <p:cNvPr id="74" name="圆角矩形 212"/>
                <p:cNvSpPr>
                  <a:spLocks noChangeArrowheads="1"/>
                </p:cNvSpPr>
                <p:nvPr/>
              </p:nvSpPr>
              <p:spPr bwMode="auto">
                <a:xfrm>
                  <a:off x="35989" y="15767"/>
                  <a:ext cx="2191" cy="2331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矩形 213"/>
                <p:cNvSpPr>
                  <a:spLocks noChangeArrowheads="1"/>
                </p:cNvSpPr>
                <p:nvPr/>
              </p:nvSpPr>
              <p:spPr bwMode="auto">
                <a:xfrm>
                  <a:off x="35989" y="15600"/>
                  <a:ext cx="2191" cy="1303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" name="椭圆 214"/>
                <p:cNvSpPr>
                  <a:spLocks noChangeArrowheads="1"/>
                </p:cNvSpPr>
                <p:nvPr/>
              </p:nvSpPr>
              <p:spPr bwMode="auto">
                <a:xfrm>
                  <a:off x="36856" y="16022"/>
                  <a:ext cx="457" cy="45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0" name="组合 215"/>
              <p:cNvGrpSpPr>
                <a:grpSpLocks/>
              </p:cNvGrpSpPr>
              <p:nvPr/>
            </p:nvGrpSpPr>
            <p:grpSpPr bwMode="auto">
              <a:xfrm>
                <a:off x="17025" y="15600"/>
                <a:ext cx="2191" cy="2498"/>
                <a:chOff x="17025" y="15600"/>
                <a:chExt cx="2190" cy="2497"/>
              </a:xfrm>
            </p:grpSpPr>
            <p:sp>
              <p:nvSpPr>
                <p:cNvPr id="71" name="圆角矩形 216"/>
                <p:cNvSpPr>
                  <a:spLocks noChangeArrowheads="1"/>
                </p:cNvSpPr>
                <p:nvPr/>
              </p:nvSpPr>
              <p:spPr bwMode="auto">
                <a:xfrm>
                  <a:off x="17025" y="15767"/>
                  <a:ext cx="2191" cy="2331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" name="矩形 217"/>
                <p:cNvSpPr>
                  <a:spLocks noChangeArrowheads="1"/>
                </p:cNvSpPr>
                <p:nvPr/>
              </p:nvSpPr>
              <p:spPr bwMode="auto">
                <a:xfrm>
                  <a:off x="17025" y="15600"/>
                  <a:ext cx="2191" cy="1303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椭圆 218"/>
                <p:cNvSpPr>
                  <a:spLocks noChangeArrowheads="1"/>
                </p:cNvSpPr>
                <p:nvPr/>
              </p:nvSpPr>
              <p:spPr bwMode="auto">
                <a:xfrm>
                  <a:off x="17892" y="16022"/>
                  <a:ext cx="457" cy="45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6" name="组合 219"/>
            <p:cNvGrpSpPr>
              <a:grpSpLocks/>
            </p:cNvGrpSpPr>
            <p:nvPr/>
          </p:nvGrpSpPr>
          <p:grpSpPr bwMode="auto">
            <a:xfrm>
              <a:off x="6413" y="3228"/>
              <a:ext cx="2425" cy="1918"/>
              <a:chOff x="47065" y="1955"/>
              <a:chExt cx="21155" cy="16142"/>
            </a:xfrm>
          </p:grpSpPr>
          <p:grpSp>
            <p:nvGrpSpPr>
              <p:cNvPr id="51" name="组合 220"/>
              <p:cNvGrpSpPr>
                <a:grpSpLocks/>
              </p:cNvGrpSpPr>
              <p:nvPr/>
            </p:nvGrpSpPr>
            <p:grpSpPr bwMode="auto">
              <a:xfrm>
                <a:off x="47065" y="1955"/>
                <a:ext cx="2191" cy="2498"/>
                <a:chOff x="47065" y="1955"/>
                <a:chExt cx="2190" cy="2497"/>
              </a:xfrm>
            </p:grpSpPr>
            <p:sp>
              <p:nvSpPr>
                <p:cNvPr id="64" name="圆角矩形 221"/>
                <p:cNvSpPr>
                  <a:spLocks noChangeArrowheads="1"/>
                </p:cNvSpPr>
                <p:nvPr/>
              </p:nvSpPr>
              <p:spPr bwMode="auto">
                <a:xfrm>
                  <a:off x="47065" y="2122"/>
                  <a:ext cx="2191" cy="2331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矩形 222"/>
                <p:cNvSpPr>
                  <a:spLocks noChangeArrowheads="1"/>
                </p:cNvSpPr>
                <p:nvPr/>
              </p:nvSpPr>
              <p:spPr bwMode="auto">
                <a:xfrm>
                  <a:off x="47065" y="1955"/>
                  <a:ext cx="2191" cy="1303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椭圆 223"/>
                <p:cNvSpPr>
                  <a:spLocks noChangeArrowheads="1"/>
                </p:cNvSpPr>
                <p:nvPr/>
              </p:nvSpPr>
              <p:spPr bwMode="auto">
                <a:xfrm>
                  <a:off x="47932" y="2377"/>
                  <a:ext cx="457" cy="45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2" name="组合 224"/>
              <p:cNvGrpSpPr>
                <a:grpSpLocks/>
              </p:cNvGrpSpPr>
              <p:nvPr/>
            </p:nvGrpSpPr>
            <p:grpSpPr bwMode="auto">
              <a:xfrm>
                <a:off x="66030" y="1955"/>
                <a:ext cx="2190" cy="2498"/>
                <a:chOff x="66030" y="1955"/>
                <a:chExt cx="2190" cy="2497"/>
              </a:xfrm>
            </p:grpSpPr>
            <p:sp>
              <p:nvSpPr>
                <p:cNvPr id="61" name="圆角矩形 225"/>
                <p:cNvSpPr>
                  <a:spLocks noChangeArrowheads="1"/>
                </p:cNvSpPr>
                <p:nvPr/>
              </p:nvSpPr>
              <p:spPr bwMode="auto">
                <a:xfrm>
                  <a:off x="66030" y="2122"/>
                  <a:ext cx="2190" cy="2331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矩形 226"/>
                <p:cNvSpPr>
                  <a:spLocks noChangeArrowheads="1"/>
                </p:cNvSpPr>
                <p:nvPr/>
              </p:nvSpPr>
              <p:spPr bwMode="auto">
                <a:xfrm>
                  <a:off x="66030" y="1955"/>
                  <a:ext cx="2190" cy="1303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椭圆 227"/>
                <p:cNvSpPr>
                  <a:spLocks noChangeArrowheads="1"/>
                </p:cNvSpPr>
                <p:nvPr/>
              </p:nvSpPr>
              <p:spPr bwMode="auto">
                <a:xfrm>
                  <a:off x="66896" y="2377"/>
                  <a:ext cx="458" cy="45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组合 228"/>
              <p:cNvGrpSpPr>
                <a:grpSpLocks/>
              </p:cNvGrpSpPr>
              <p:nvPr/>
            </p:nvGrpSpPr>
            <p:grpSpPr bwMode="auto">
              <a:xfrm>
                <a:off x="66030" y="15600"/>
                <a:ext cx="2190" cy="2498"/>
                <a:chOff x="66030" y="15600"/>
                <a:chExt cx="2190" cy="2497"/>
              </a:xfrm>
            </p:grpSpPr>
            <p:sp>
              <p:nvSpPr>
                <p:cNvPr id="58" name="圆角矩形 229"/>
                <p:cNvSpPr>
                  <a:spLocks noChangeArrowheads="1"/>
                </p:cNvSpPr>
                <p:nvPr/>
              </p:nvSpPr>
              <p:spPr bwMode="auto">
                <a:xfrm>
                  <a:off x="66030" y="15767"/>
                  <a:ext cx="2190" cy="2331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矩形 230"/>
                <p:cNvSpPr>
                  <a:spLocks noChangeArrowheads="1"/>
                </p:cNvSpPr>
                <p:nvPr/>
              </p:nvSpPr>
              <p:spPr bwMode="auto">
                <a:xfrm>
                  <a:off x="66030" y="15600"/>
                  <a:ext cx="2190" cy="1303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" name="椭圆 231"/>
                <p:cNvSpPr>
                  <a:spLocks noChangeArrowheads="1"/>
                </p:cNvSpPr>
                <p:nvPr/>
              </p:nvSpPr>
              <p:spPr bwMode="auto">
                <a:xfrm>
                  <a:off x="66896" y="16022"/>
                  <a:ext cx="458" cy="45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4" name="组合 232"/>
              <p:cNvGrpSpPr>
                <a:grpSpLocks/>
              </p:cNvGrpSpPr>
              <p:nvPr/>
            </p:nvGrpSpPr>
            <p:grpSpPr bwMode="auto">
              <a:xfrm>
                <a:off x="47065" y="15600"/>
                <a:ext cx="2191" cy="2498"/>
                <a:chOff x="47065" y="15600"/>
                <a:chExt cx="2190" cy="2497"/>
              </a:xfrm>
            </p:grpSpPr>
            <p:sp>
              <p:nvSpPr>
                <p:cNvPr id="55" name="圆角矩形 233"/>
                <p:cNvSpPr>
                  <a:spLocks noChangeArrowheads="1"/>
                </p:cNvSpPr>
                <p:nvPr/>
              </p:nvSpPr>
              <p:spPr bwMode="auto">
                <a:xfrm>
                  <a:off x="47065" y="15767"/>
                  <a:ext cx="2191" cy="2331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矩形 234"/>
                <p:cNvSpPr>
                  <a:spLocks noChangeArrowheads="1"/>
                </p:cNvSpPr>
                <p:nvPr/>
              </p:nvSpPr>
              <p:spPr bwMode="auto">
                <a:xfrm>
                  <a:off x="47065" y="15600"/>
                  <a:ext cx="2191" cy="1303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椭圆 235"/>
                <p:cNvSpPr>
                  <a:spLocks noChangeArrowheads="1"/>
                </p:cNvSpPr>
                <p:nvPr/>
              </p:nvSpPr>
              <p:spPr bwMode="auto">
                <a:xfrm>
                  <a:off x="47932" y="16022"/>
                  <a:ext cx="457" cy="45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7" name="组合 236"/>
            <p:cNvGrpSpPr>
              <a:grpSpLocks/>
            </p:cNvGrpSpPr>
            <p:nvPr/>
          </p:nvGrpSpPr>
          <p:grpSpPr bwMode="auto">
            <a:xfrm>
              <a:off x="6413" y="5591"/>
              <a:ext cx="2425" cy="1918"/>
              <a:chOff x="47065" y="21838"/>
              <a:chExt cx="21155" cy="16142"/>
            </a:xfrm>
          </p:grpSpPr>
          <p:grpSp>
            <p:nvGrpSpPr>
              <p:cNvPr id="35" name="组合 237"/>
              <p:cNvGrpSpPr>
                <a:grpSpLocks/>
              </p:cNvGrpSpPr>
              <p:nvPr/>
            </p:nvGrpSpPr>
            <p:grpSpPr bwMode="auto">
              <a:xfrm>
                <a:off x="47065" y="21838"/>
                <a:ext cx="2191" cy="2497"/>
                <a:chOff x="47065" y="21838"/>
                <a:chExt cx="2190" cy="2497"/>
              </a:xfrm>
            </p:grpSpPr>
            <p:sp>
              <p:nvSpPr>
                <p:cNvPr id="48" name="圆角矩形 238"/>
                <p:cNvSpPr>
                  <a:spLocks noChangeArrowheads="1"/>
                </p:cNvSpPr>
                <p:nvPr/>
              </p:nvSpPr>
              <p:spPr bwMode="auto">
                <a:xfrm>
                  <a:off x="47065" y="22004"/>
                  <a:ext cx="2191" cy="2331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矩形 239"/>
                <p:cNvSpPr>
                  <a:spLocks noChangeArrowheads="1"/>
                </p:cNvSpPr>
                <p:nvPr/>
              </p:nvSpPr>
              <p:spPr bwMode="auto">
                <a:xfrm>
                  <a:off x="47065" y="21838"/>
                  <a:ext cx="2191" cy="1302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椭圆 240"/>
                <p:cNvSpPr>
                  <a:spLocks noChangeArrowheads="1"/>
                </p:cNvSpPr>
                <p:nvPr/>
              </p:nvSpPr>
              <p:spPr bwMode="auto">
                <a:xfrm>
                  <a:off x="47932" y="22259"/>
                  <a:ext cx="457" cy="45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6" name="组合 241"/>
              <p:cNvGrpSpPr>
                <a:grpSpLocks/>
              </p:cNvGrpSpPr>
              <p:nvPr/>
            </p:nvGrpSpPr>
            <p:grpSpPr bwMode="auto">
              <a:xfrm>
                <a:off x="66030" y="21838"/>
                <a:ext cx="2190" cy="2497"/>
                <a:chOff x="66030" y="21838"/>
                <a:chExt cx="2190" cy="2497"/>
              </a:xfrm>
            </p:grpSpPr>
            <p:sp>
              <p:nvSpPr>
                <p:cNvPr id="45" name="圆角矩形 242"/>
                <p:cNvSpPr>
                  <a:spLocks noChangeArrowheads="1"/>
                </p:cNvSpPr>
                <p:nvPr/>
              </p:nvSpPr>
              <p:spPr bwMode="auto">
                <a:xfrm>
                  <a:off x="66030" y="22004"/>
                  <a:ext cx="2190" cy="2331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矩形 243"/>
                <p:cNvSpPr>
                  <a:spLocks noChangeArrowheads="1"/>
                </p:cNvSpPr>
                <p:nvPr/>
              </p:nvSpPr>
              <p:spPr bwMode="auto">
                <a:xfrm>
                  <a:off x="66030" y="21838"/>
                  <a:ext cx="2190" cy="1302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椭圆 244"/>
                <p:cNvSpPr>
                  <a:spLocks noChangeArrowheads="1"/>
                </p:cNvSpPr>
                <p:nvPr/>
              </p:nvSpPr>
              <p:spPr bwMode="auto">
                <a:xfrm>
                  <a:off x="66896" y="22259"/>
                  <a:ext cx="458" cy="45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7" name="组合 245"/>
              <p:cNvGrpSpPr>
                <a:grpSpLocks/>
              </p:cNvGrpSpPr>
              <p:nvPr/>
            </p:nvGrpSpPr>
            <p:grpSpPr bwMode="auto">
              <a:xfrm>
                <a:off x="66030" y="35483"/>
                <a:ext cx="2190" cy="2497"/>
                <a:chOff x="66030" y="35483"/>
                <a:chExt cx="2190" cy="2497"/>
              </a:xfrm>
            </p:grpSpPr>
            <p:sp>
              <p:nvSpPr>
                <p:cNvPr id="42" name="圆角矩形 246"/>
                <p:cNvSpPr>
                  <a:spLocks noChangeArrowheads="1"/>
                </p:cNvSpPr>
                <p:nvPr/>
              </p:nvSpPr>
              <p:spPr bwMode="auto">
                <a:xfrm>
                  <a:off x="66030" y="35649"/>
                  <a:ext cx="2190" cy="2331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矩形 247"/>
                <p:cNvSpPr>
                  <a:spLocks noChangeArrowheads="1"/>
                </p:cNvSpPr>
                <p:nvPr/>
              </p:nvSpPr>
              <p:spPr bwMode="auto">
                <a:xfrm>
                  <a:off x="66030" y="35483"/>
                  <a:ext cx="2190" cy="1302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椭圆 248"/>
                <p:cNvSpPr>
                  <a:spLocks noChangeArrowheads="1"/>
                </p:cNvSpPr>
                <p:nvPr/>
              </p:nvSpPr>
              <p:spPr bwMode="auto">
                <a:xfrm>
                  <a:off x="66896" y="35904"/>
                  <a:ext cx="458" cy="45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8" name="组合 249"/>
              <p:cNvGrpSpPr>
                <a:grpSpLocks/>
              </p:cNvGrpSpPr>
              <p:nvPr/>
            </p:nvGrpSpPr>
            <p:grpSpPr bwMode="auto">
              <a:xfrm>
                <a:off x="47065" y="35483"/>
                <a:ext cx="2191" cy="2497"/>
                <a:chOff x="47065" y="35483"/>
                <a:chExt cx="2190" cy="2497"/>
              </a:xfrm>
            </p:grpSpPr>
            <p:sp>
              <p:nvSpPr>
                <p:cNvPr id="39" name="圆角矩形 250"/>
                <p:cNvSpPr>
                  <a:spLocks noChangeArrowheads="1"/>
                </p:cNvSpPr>
                <p:nvPr/>
              </p:nvSpPr>
              <p:spPr bwMode="auto">
                <a:xfrm>
                  <a:off x="47065" y="35649"/>
                  <a:ext cx="2191" cy="2331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矩形 251"/>
                <p:cNvSpPr>
                  <a:spLocks noChangeArrowheads="1"/>
                </p:cNvSpPr>
                <p:nvPr/>
              </p:nvSpPr>
              <p:spPr bwMode="auto">
                <a:xfrm>
                  <a:off x="47065" y="35483"/>
                  <a:ext cx="2191" cy="1302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椭圆 252"/>
                <p:cNvSpPr>
                  <a:spLocks noChangeArrowheads="1"/>
                </p:cNvSpPr>
                <p:nvPr/>
              </p:nvSpPr>
              <p:spPr bwMode="auto">
                <a:xfrm>
                  <a:off x="47932" y="35904"/>
                  <a:ext cx="457" cy="45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8" name="组合 253"/>
            <p:cNvGrpSpPr>
              <a:grpSpLocks/>
            </p:cNvGrpSpPr>
            <p:nvPr/>
          </p:nvGrpSpPr>
          <p:grpSpPr bwMode="auto">
            <a:xfrm>
              <a:off x="2970" y="5591"/>
              <a:ext cx="2425" cy="1918"/>
              <a:chOff x="17025" y="21838"/>
              <a:chExt cx="21155" cy="16142"/>
            </a:xfrm>
          </p:grpSpPr>
          <p:grpSp>
            <p:nvGrpSpPr>
              <p:cNvPr id="19" name="组合 254"/>
              <p:cNvGrpSpPr>
                <a:grpSpLocks/>
              </p:cNvGrpSpPr>
              <p:nvPr/>
            </p:nvGrpSpPr>
            <p:grpSpPr bwMode="auto">
              <a:xfrm>
                <a:off x="17025" y="21838"/>
                <a:ext cx="2191" cy="2497"/>
                <a:chOff x="17025" y="21838"/>
                <a:chExt cx="2190" cy="2497"/>
              </a:xfrm>
            </p:grpSpPr>
            <p:sp>
              <p:nvSpPr>
                <p:cNvPr id="32" name="圆角矩形 255"/>
                <p:cNvSpPr>
                  <a:spLocks noChangeArrowheads="1"/>
                </p:cNvSpPr>
                <p:nvPr/>
              </p:nvSpPr>
              <p:spPr bwMode="auto">
                <a:xfrm>
                  <a:off x="17025" y="22004"/>
                  <a:ext cx="2191" cy="2331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" name="矩形 256"/>
                <p:cNvSpPr>
                  <a:spLocks noChangeArrowheads="1"/>
                </p:cNvSpPr>
                <p:nvPr/>
              </p:nvSpPr>
              <p:spPr bwMode="auto">
                <a:xfrm>
                  <a:off x="17025" y="21838"/>
                  <a:ext cx="2191" cy="1302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" name="椭圆 257"/>
                <p:cNvSpPr>
                  <a:spLocks noChangeArrowheads="1"/>
                </p:cNvSpPr>
                <p:nvPr/>
              </p:nvSpPr>
              <p:spPr bwMode="auto">
                <a:xfrm>
                  <a:off x="17892" y="22259"/>
                  <a:ext cx="457" cy="45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" name="组合 258"/>
              <p:cNvGrpSpPr>
                <a:grpSpLocks/>
              </p:cNvGrpSpPr>
              <p:nvPr/>
            </p:nvGrpSpPr>
            <p:grpSpPr bwMode="auto">
              <a:xfrm>
                <a:off x="35989" y="21838"/>
                <a:ext cx="2191" cy="2497"/>
                <a:chOff x="35989" y="21838"/>
                <a:chExt cx="2190" cy="2497"/>
              </a:xfrm>
            </p:grpSpPr>
            <p:sp>
              <p:nvSpPr>
                <p:cNvPr id="29" name="圆角矩形 259"/>
                <p:cNvSpPr>
                  <a:spLocks noChangeArrowheads="1"/>
                </p:cNvSpPr>
                <p:nvPr/>
              </p:nvSpPr>
              <p:spPr bwMode="auto">
                <a:xfrm>
                  <a:off x="35989" y="22004"/>
                  <a:ext cx="2191" cy="2331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" name="矩形 260"/>
                <p:cNvSpPr>
                  <a:spLocks noChangeArrowheads="1"/>
                </p:cNvSpPr>
                <p:nvPr/>
              </p:nvSpPr>
              <p:spPr bwMode="auto">
                <a:xfrm>
                  <a:off x="35989" y="21838"/>
                  <a:ext cx="2191" cy="1302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" name="椭圆 261"/>
                <p:cNvSpPr>
                  <a:spLocks noChangeArrowheads="1"/>
                </p:cNvSpPr>
                <p:nvPr/>
              </p:nvSpPr>
              <p:spPr bwMode="auto">
                <a:xfrm>
                  <a:off x="36856" y="22259"/>
                  <a:ext cx="457" cy="45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" name="组合 262"/>
              <p:cNvGrpSpPr>
                <a:grpSpLocks/>
              </p:cNvGrpSpPr>
              <p:nvPr/>
            </p:nvGrpSpPr>
            <p:grpSpPr bwMode="auto">
              <a:xfrm>
                <a:off x="35989" y="35483"/>
                <a:ext cx="2191" cy="2497"/>
                <a:chOff x="35989" y="35483"/>
                <a:chExt cx="2190" cy="2497"/>
              </a:xfrm>
            </p:grpSpPr>
            <p:sp>
              <p:nvSpPr>
                <p:cNvPr id="26" name="圆角矩形 263"/>
                <p:cNvSpPr>
                  <a:spLocks noChangeArrowheads="1"/>
                </p:cNvSpPr>
                <p:nvPr/>
              </p:nvSpPr>
              <p:spPr bwMode="auto">
                <a:xfrm>
                  <a:off x="35989" y="35649"/>
                  <a:ext cx="2191" cy="2331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" name="矩形 264"/>
                <p:cNvSpPr>
                  <a:spLocks noChangeArrowheads="1"/>
                </p:cNvSpPr>
                <p:nvPr/>
              </p:nvSpPr>
              <p:spPr bwMode="auto">
                <a:xfrm>
                  <a:off x="35989" y="35483"/>
                  <a:ext cx="2191" cy="1302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" name="椭圆 265"/>
                <p:cNvSpPr>
                  <a:spLocks noChangeArrowheads="1"/>
                </p:cNvSpPr>
                <p:nvPr/>
              </p:nvSpPr>
              <p:spPr bwMode="auto">
                <a:xfrm>
                  <a:off x="36856" y="35904"/>
                  <a:ext cx="457" cy="45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" name="组合 266"/>
              <p:cNvGrpSpPr>
                <a:grpSpLocks/>
              </p:cNvGrpSpPr>
              <p:nvPr/>
            </p:nvGrpSpPr>
            <p:grpSpPr bwMode="auto">
              <a:xfrm>
                <a:off x="17025" y="35483"/>
                <a:ext cx="2191" cy="2497"/>
                <a:chOff x="17025" y="35483"/>
                <a:chExt cx="2190" cy="2497"/>
              </a:xfrm>
            </p:grpSpPr>
            <p:sp>
              <p:nvSpPr>
                <p:cNvPr id="23" name="圆角矩形 267"/>
                <p:cNvSpPr>
                  <a:spLocks noChangeArrowheads="1"/>
                </p:cNvSpPr>
                <p:nvPr/>
              </p:nvSpPr>
              <p:spPr bwMode="auto">
                <a:xfrm>
                  <a:off x="17025" y="35649"/>
                  <a:ext cx="2191" cy="2331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" name="矩形 268"/>
                <p:cNvSpPr>
                  <a:spLocks noChangeArrowheads="1"/>
                </p:cNvSpPr>
                <p:nvPr/>
              </p:nvSpPr>
              <p:spPr bwMode="auto">
                <a:xfrm>
                  <a:off x="17025" y="35483"/>
                  <a:ext cx="2191" cy="1302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" name="椭圆 269"/>
                <p:cNvSpPr>
                  <a:spLocks noChangeArrowheads="1"/>
                </p:cNvSpPr>
                <p:nvPr/>
              </p:nvSpPr>
              <p:spPr bwMode="auto">
                <a:xfrm>
                  <a:off x="17892" y="35904"/>
                  <a:ext cx="457" cy="45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556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Material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8"/>
            <a:ext cx="10271760" cy="520249"/>
          </a:xfrm>
        </p:spPr>
        <p:txBody>
          <a:bodyPr numCol="3">
            <a:normAutofit fontScale="92500" lnSpcReduction="10000"/>
          </a:bodyPr>
          <a:lstStyle/>
          <a:p>
            <a:r>
              <a:rPr lang="en-US" altLang="zh-CN" sz="3600" dirty="0" smtClean="0"/>
              <a:t>Bolt</a:t>
            </a:r>
            <a:endParaRPr lang="en-US" altLang="zh-CN" sz="3600" dirty="0"/>
          </a:p>
        </p:txBody>
      </p:sp>
      <p:sp>
        <p:nvSpPr>
          <p:cNvPr id="6" name="圆角矩形 5"/>
          <p:cNvSpPr/>
          <p:nvPr/>
        </p:nvSpPr>
        <p:spPr>
          <a:xfrm>
            <a:off x="1078173" y="2306473"/>
            <a:ext cx="9921923" cy="40670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en-US" altLang="zh-CN" dirty="0"/>
              <a:t>	</a:t>
            </a:r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r>
              <a:rPr lang="en-US" altLang="zh-CN" dirty="0" smtClean="0"/>
              <a:t>	</a:t>
            </a:r>
            <a:r>
              <a:rPr lang="en-US" altLang="zh-CN" sz="3200" dirty="0" smtClean="0"/>
              <a:t>×24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	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	</a:t>
            </a:r>
            <a:r>
              <a:rPr lang="en-US" altLang="zh-CN" sz="3200" dirty="0"/>
              <a:t>×</a:t>
            </a:r>
            <a:r>
              <a:rPr lang="en-US" altLang="zh-CN" sz="3200" dirty="0" smtClean="0"/>
              <a:t>32</a:t>
            </a:r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	</a:t>
            </a:r>
            <a:r>
              <a:rPr lang="en-US" altLang="zh-CN" sz="3200" dirty="0"/>
              <a:t>×24</a:t>
            </a:r>
            <a:endParaRPr lang="en-US" altLang="zh-CN" dirty="0"/>
          </a:p>
          <a:p>
            <a:pPr algn="ctr"/>
            <a:r>
              <a:rPr lang="en-US" altLang="zh-CN" dirty="0"/>
              <a:t>	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	</a:t>
            </a:r>
            <a:r>
              <a:rPr lang="en-US" altLang="zh-CN" sz="3200" dirty="0" smtClean="0"/>
              <a:t>×16</a:t>
            </a:r>
            <a:endParaRPr lang="en-US" altLang="zh-CN" sz="3200" dirty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	</a:t>
            </a:r>
            <a:r>
              <a:rPr lang="en-US" altLang="zh-CN" sz="3200" dirty="0" smtClean="0"/>
              <a:t>×72</a:t>
            </a:r>
            <a:endParaRPr lang="en-US" altLang="zh-CN" dirty="0"/>
          </a:p>
          <a:p>
            <a:pPr algn="ctr"/>
            <a:r>
              <a:rPr lang="en-US" altLang="zh-CN" dirty="0"/>
              <a:t>	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	</a:t>
            </a:r>
            <a:r>
              <a:rPr lang="en-US" altLang="zh-CN" sz="3200" dirty="0" smtClean="0"/>
              <a:t>×6</a:t>
            </a:r>
            <a:endParaRPr lang="en-US" altLang="zh-CN" sz="3200" dirty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</p:txBody>
      </p:sp>
      <p:pic>
        <p:nvPicPr>
          <p:cNvPr id="7" name="图片 6" descr="M6螺丝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807" y="3013714"/>
            <a:ext cx="1846003" cy="1045571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0679">
            <a:off x="1630229" y="4589192"/>
            <a:ext cx="1233709" cy="1270062"/>
          </a:xfrm>
          <a:prstGeom prst="rect">
            <a:avLst/>
          </a:prstGeom>
        </p:spPr>
      </p:pic>
      <p:pic>
        <p:nvPicPr>
          <p:cNvPr id="9" name="图片 8" descr="螺母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7410" y="3013714"/>
            <a:ext cx="1166670" cy="1267892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62088">
            <a:off x="4499852" y="4435704"/>
            <a:ext cx="1781785" cy="1577038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9031">
            <a:off x="7916990" y="3026092"/>
            <a:ext cx="1140194" cy="1243135"/>
          </a:xfrm>
          <a:prstGeom prst="rect">
            <a:avLst/>
          </a:prstGeom>
        </p:spPr>
      </p:pic>
      <p:pic>
        <p:nvPicPr>
          <p:cNvPr id="12" name="图片 11" descr="膨胀螺丝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79475" y="4715891"/>
            <a:ext cx="1198696" cy="10785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517908" y="3646590"/>
            <a:ext cx="87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7614251" y="5238283"/>
            <a:ext cx="87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251210" y="5201998"/>
            <a:ext cx="87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E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285807" y="3565156"/>
            <a:ext cx="87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7805987" y="3627136"/>
            <a:ext cx="87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285807" y="5255168"/>
            <a:ext cx="87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63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Material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8"/>
            <a:ext cx="10271760" cy="4969419"/>
          </a:xfrm>
        </p:spPr>
        <p:txBody>
          <a:bodyPr numCol="3">
            <a:normAutofit/>
          </a:bodyPr>
          <a:lstStyle/>
          <a:p>
            <a:r>
              <a:rPr lang="en-US" altLang="zh-CN" sz="3600" dirty="0" smtClean="0"/>
              <a:t>Hook Rack</a:t>
            </a:r>
          </a:p>
          <a:p>
            <a:endParaRPr lang="en-US" altLang="zh-CN" sz="3600" dirty="0"/>
          </a:p>
          <a:p>
            <a:pPr marL="0" indent="0">
              <a:buNone/>
            </a:pPr>
            <a:endParaRPr lang="en-US" altLang="zh-CN" sz="3600" dirty="0"/>
          </a:p>
          <a:p>
            <a:r>
              <a:rPr lang="en-US" altLang="zh-CN" sz="3600" dirty="0" smtClean="0"/>
              <a:t>Member</a:t>
            </a:r>
            <a:endParaRPr lang="en-US" altLang="zh-CN" sz="3600" dirty="0"/>
          </a:p>
        </p:txBody>
      </p:sp>
      <p:sp>
        <p:nvSpPr>
          <p:cNvPr id="6" name="圆角矩形 5"/>
          <p:cNvSpPr/>
          <p:nvPr/>
        </p:nvSpPr>
        <p:spPr>
          <a:xfrm>
            <a:off x="1013118" y="2226971"/>
            <a:ext cx="9921923" cy="13255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altLang="zh-CN" sz="3200" dirty="0" smtClean="0"/>
              <a:t>	×</a:t>
            </a:r>
            <a:r>
              <a:rPr lang="en-US" altLang="zh-CN" sz="3200" dirty="0"/>
              <a:t>16</a:t>
            </a:r>
          </a:p>
        </p:txBody>
      </p:sp>
      <p:pic>
        <p:nvPicPr>
          <p:cNvPr id="13" name="图片 12" descr="挂钩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3926" y="2243006"/>
            <a:ext cx="1042035" cy="1293494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1013117" y="4088817"/>
            <a:ext cx="9921923" cy="25873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altLang="zh-CN" sz="3200" dirty="0" smtClean="0"/>
              <a:t>					×3</a:t>
            </a:r>
          </a:p>
          <a:p>
            <a:pPr algn="ctr"/>
            <a:endParaRPr lang="en-US" altLang="zh-CN" sz="3200" dirty="0"/>
          </a:p>
          <a:p>
            <a:pPr algn="ctr"/>
            <a:r>
              <a:rPr lang="en-US" altLang="zh-CN" sz="3200" dirty="0"/>
              <a:t> </a:t>
            </a:r>
            <a:r>
              <a:rPr lang="en-US" altLang="zh-CN" sz="3200" dirty="0" smtClean="0"/>
              <a:t>    					×4</a:t>
            </a:r>
            <a:endParaRPr lang="en-US" altLang="zh-CN" sz="3200" dirty="0"/>
          </a:p>
        </p:txBody>
      </p:sp>
      <p:pic>
        <p:nvPicPr>
          <p:cNvPr id="15" name="图片 14" descr="短杆件.png"/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674316" y="3375572"/>
            <a:ext cx="599523" cy="3056045"/>
          </a:xfrm>
          <a:prstGeom prst="rect">
            <a:avLst/>
          </a:prstGeom>
        </p:spPr>
      </p:pic>
      <p:pic>
        <p:nvPicPr>
          <p:cNvPr id="16" name="图片 15" descr="长杆件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0319" y="5667379"/>
            <a:ext cx="6628121" cy="5287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373239" y="3044078"/>
            <a:ext cx="87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G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881090" y="4728617"/>
            <a:ext cx="87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H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304145" y="5466678"/>
            <a:ext cx="87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/>
              <a:t>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50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形标注 17"/>
          <p:cNvSpPr/>
          <p:nvPr/>
        </p:nvSpPr>
        <p:spPr>
          <a:xfrm>
            <a:off x="6503773" y="763605"/>
            <a:ext cx="1952492" cy="1281373"/>
          </a:xfrm>
          <a:prstGeom prst="wedgeEllipseCallout">
            <a:avLst>
              <a:gd name="adj1" fmla="val -73257"/>
              <a:gd name="adj2" fmla="val 109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Installing Step 1: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Assemble bracket</a:t>
            </a:r>
            <a:endParaRPr lang="en-US" altLang="zh-CN" b="1" dirty="0"/>
          </a:p>
          <a:p>
            <a:endParaRPr lang="zh-CN" altLang="en-US" dirty="0"/>
          </a:p>
        </p:txBody>
      </p:sp>
      <p:pic>
        <p:nvPicPr>
          <p:cNvPr id="2049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10" y="2714388"/>
            <a:ext cx="7377858" cy="347576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47142" y="2680242"/>
            <a:ext cx="239715" cy="141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82803" y="2692024"/>
            <a:ext cx="239714" cy="141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605144" y="2692024"/>
            <a:ext cx="239714" cy="141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347142" y="4058764"/>
            <a:ext cx="239715" cy="141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982803" y="4070546"/>
            <a:ext cx="239714" cy="141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605144" y="4070546"/>
            <a:ext cx="239714" cy="141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347142" y="4683225"/>
            <a:ext cx="239715" cy="141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982803" y="4695007"/>
            <a:ext cx="239714" cy="141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605144" y="4695007"/>
            <a:ext cx="239714" cy="141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347142" y="6073528"/>
            <a:ext cx="239715" cy="141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982803" y="6073528"/>
            <a:ext cx="239714" cy="141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9605144" y="6073528"/>
            <a:ext cx="239714" cy="141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2" name="图片 21" descr="M6螺丝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97011" y="1096416"/>
            <a:ext cx="883008" cy="499093"/>
          </a:xfrm>
          <a:prstGeom prst="rect">
            <a:avLst/>
          </a:prstGeom>
        </p:spPr>
      </p:pic>
      <p:pic>
        <p:nvPicPr>
          <p:cNvPr id="23" name="图片 22" descr="螺母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80019" y="1096416"/>
            <a:ext cx="558059" cy="605216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952025" y="1506022"/>
            <a:ext cx="105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       </a:t>
            </a:r>
            <a:r>
              <a:rPr lang="zh-CN" altLang="en-US" b="1" dirty="0" smtClean="0"/>
              <a:t>   </a:t>
            </a:r>
            <a:r>
              <a:rPr lang="en-US" altLang="zh-CN" b="1" dirty="0" smtClean="0"/>
              <a:t>B</a:t>
            </a:r>
            <a:endParaRPr lang="zh-CN" altLang="en-US" dirty="0"/>
          </a:p>
        </p:txBody>
      </p:sp>
      <p:sp>
        <p:nvSpPr>
          <p:cNvPr id="19" name="左大括号 18"/>
          <p:cNvSpPr/>
          <p:nvPr/>
        </p:nvSpPr>
        <p:spPr>
          <a:xfrm>
            <a:off x="2119745" y="2714388"/>
            <a:ext cx="227397" cy="34561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Installing Step </a:t>
            </a:r>
            <a:r>
              <a:rPr lang="en-US" altLang="zh-CN" dirty="0" smtClean="0"/>
              <a:t>2: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Install </a:t>
            </a:r>
            <a:r>
              <a:rPr lang="en-US" altLang="zh-CN" dirty="0"/>
              <a:t>the </a:t>
            </a:r>
            <a:r>
              <a:rPr lang="en-US" altLang="zh-CN" dirty="0" smtClean="0"/>
              <a:t>anchoring:</a:t>
            </a:r>
            <a:endParaRPr lang="zh-CN" altLang="en-US" dirty="0"/>
          </a:p>
        </p:txBody>
      </p:sp>
      <p:pic>
        <p:nvPicPr>
          <p:cNvPr id="4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92" y="2959497"/>
            <a:ext cx="6093668" cy="287077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 descr="膨胀螺丝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7304" y="1611068"/>
            <a:ext cx="1198696" cy="107855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334369" y="1768242"/>
            <a:ext cx="87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F</a:t>
            </a:r>
            <a:endParaRPr lang="zh-CN" altLang="en-US" sz="3200" dirty="0"/>
          </a:p>
        </p:txBody>
      </p:sp>
      <p:sp>
        <p:nvSpPr>
          <p:cNvPr id="20" name="椭圆形标注 19"/>
          <p:cNvSpPr/>
          <p:nvPr/>
        </p:nvSpPr>
        <p:spPr>
          <a:xfrm>
            <a:off x="923719" y="2372037"/>
            <a:ext cx="3145459" cy="2037397"/>
          </a:xfrm>
          <a:prstGeom prst="wedgeEllipseCallout">
            <a:avLst>
              <a:gd name="adj1" fmla="val 85385"/>
              <a:gd name="adj2" fmla="val -152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939073" y="2824560"/>
            <a:ext cx="439030" cy="43903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/>
          <a:srcRect l="40105" b="19587"/>
          <a:stretch/>
        </p:blipFill>
        <p:spPr>
          <a:xfrm flipV="1">
            <a:off x="1878495" y="2601232"/>
            <a:ext cx="1423506" cy="1518047"/>
          </a:xfrm>
          <a:prstGeom prst="rect">
            <a:avLst/>
          </a:prstGeom>
        </p:spPr>
      </p:pic>
      <p:pic>
        <p:nvPicPr>
          <p:cNvPr id="23" name="图片 22" descr="膨胀螺丝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2800" y="2894640"/>
            <a:ext cx="1198696" cy="1078555"/>
          </a:xfrm>
          <a:prstGeom prst="rect">
            <a:avLst/>
          </a:prstGeom>
        </p:spPr>
      </p:pic>
      <p:sp>
        <p:nvSpPr>
          <p:cNvPr id="27" name="椭圆 26"/>
          <p:cNvSpPr/>
          <p:nvPr/>
        </p:nvSpPr>
        <p:spPr>
          <a:xfrm>
            <a:off x="2028100" y="3010297"/>
            <a:ext cx="314194" cy="31419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形标注 27"/>
          <p:cNvSpPr/>
          <p:nvPr/>
        </p:nvSpPr>
        <p:spPr>
          <a:xfrm flipV="1">
            <a:off x="923719" y="4472781"/>
            <a:ext cx="3145459" cy="2123763"/>
          </a:xfrm>
          <a:prstGeom prst="wedgeEllipseCallout">
            <a:avLst>
              <a:gd name="adj1" fmla="val 80136"/>
              <a:gd name="adj2" fmla="val -68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V="1">
            <a:off x="4832452" y="5345071"/>
            <a:ext cx="439030" cy="43903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/>
          <a:srcRect l="40105" b="19587"/>
          <a:stretch/>
        </p:blipFill>
        <p:spPr>
          <a:xfrm>
            <a:off x="1878495" y="4829015"/>
            <a:ext cx="1423506" cy="1518047"/>
          </a:xfrm>
          <a:prstGeom prst="rect">
            <a:avLst/>
          </a:prstGeom>
        </p:spPr>
      </p:pic>
      <p:pic>
        <p:nvPicPr>
          <p:cNvPr id="31" name="图片 30" descr="膨胀螺丝.png"/>
          <p:cNvPicPr/>
          <p:nvPr/>
        </p:nvPicPr>
        <p:blipFill>
          <a:blip r:embed="rId3" cstate="print"/>
          <a:stretch>
            <a:fillRect/>
          </a:stretch>
        </p:blipFill>
        <p:spPr>
          <a:xfrm flipV="1">
            <a:off x="2376575" y="4889533"/>
            <a:ext cx="1198696" cy="1078555"/>
          </a:xfrm>
          <a:prstGeom prst="rect">
            <a:avLst/>
          </a:prstGeom>
        </p:spPr>
      </p:pic>
      <p:sp>
        <p:nvSpPr>
          <p:cNvPr id="32" name="椭圆 31"/>
          <p:cNvSpPr/>
          <p:nvPr/>
        </p:nvSpPr>
        <p:spPr>
          <a:xfrm flipV="1">
            <a:off x="2015700" y="5564586"/>
            <a:ext cx="314194" cy="31419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7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椭圆形标注 46"/>
          <p:cNvSpPr/>
          <p:nvPr/>
        </p:nvSpPr>
        <p:spPr>
          <a:xfrm>
            <a:off x="9626949" y="800958"/>
            <a:ext cx="2062850" cy="2174874"/>
          </a:xfrm>
          <a:prstGeom prst="wedgeEllipseCallout">
            <a:avLst>
              <a:gd name="adj1" fmla="val -55233"/>
              <a:gd name="adj2" fmla="val 5924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Installing Step </a:t>
            </a:r>
            <a:r>
              <a:rPr lang="en-US" altLang="zh-CN" dirty="0"/>
              <a:t>3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pic>
        <p:nvPicPr>
          <p:cNvPr id="2049" name="图片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99" y="2478206"/>
            <a:ext cx="4478585" cy="354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图片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76785" y="2816266"/>
            <a:ext cx="742091" cy="104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图片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07" y="2781244"/>
            <a:ext cx="742091" cy="104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图片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76785" y="4516787"/>
            <a:ext cx="742091" cy="104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图片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07" y="4509230"/>
            <a:ext cx="742091" cy="104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椭圆形标注 15"/>
          <p:cNvSpPr/>
          <p:nvPr/>
        </p:nvSpPr>
        <p:spPr>
          <a:xfrm>
            <a:off x="7390856" y="1181100"/>
            <a:ext cx="1207044" cy="1060569"/>
          </a:xfrm>
          <a:prstGeom prst="wedgeEllipseCallout">
            <a:avLst>
              <a:gd name="adj1" fmla="val -54617"/>
              <a:gd name="adj2" fmla="val 1421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内容占位符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Replace the </a:t>
            </a:r>
            <a:r>
              <a:rPr lang="en-US" altLang="zh-CN" b="1" dirty="0" smtClean="0"/>
              <a:t>origin pothook</a:t>
            </a:r>
            <a:endParaRPr lang="zh-CN" altLang="en-US" b="1" dirty="0"/>
          </a:p>
        </p:txBody>
      </p:sp>
      <p:pic>
        <p:nvPicPr>
          <p:cNvPr id="27" name="内容占位符 2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2458">
            <a:off x="7444592" y="1184324"/>
            <a:ext cx="619519" cy="682527"/>
          </a:xfrm>
          <a:prstGeom prst="rect">
            <a:avLst/>
          </a:prstGeom>
        </p:spPr>
      </p:pic>
      <p:pic>
        <p:nvPicPr>
          <p:cNvPr id="28" name="内容占位符 2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9031">
            <a:off x="7462815" y="1567364"/>
            <a:ext cx="619519" cy="682527"/>
          </a:xfrm>
          <a:prstGeom prst="rect">
            <a:avLst/>
          </a:prstGeom>
        </p:spPr>
      </p:pic>
      <p:pic>
        <p:nvPicPr>
          <p:cNvPr id="29" name="内容占位符 2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9031">
            <a:off x="7912485" y="1550769"/>
            <a:ext cx="619519" cy="682527"/>
          </a:xfrm>
          <a:prstGeom prst="rect">
            <a:avLst/>
          </a:prstGeom>
        </p:spPr>
      </p:pic>
      <p:pic>
        <p:nvPicPr>
          <p:cNvPr id="30" name="内容占位符 2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2458">
            <a:off x="7912484" y="1188799"/>
            <a:ext cx="619519" cy="682527"/>
          </a:xfrm>
          <a:prstGeom prst="rect">
            <a:avLst/>
          </a:prstGeom>
        </p:spPr>
      </p:pic>
      <p:sp>
        <p:nvSpPr>
          <p:cNvPr id="31" name="椭圆形标注 30"/>
          <p:cNvSpPr/>
          <p:nvPr/>
        </p:nvSpPr>
        <p:spPr>
          <a:xfrm>
            <a:off x="4850856" y="1219200"/>
            <a:ext cx="1207044" cy="1060569"/>
          </a:xfrm>
          <a:prstGeom prst="wedgeEllipseCallout">
            <a:avLst>
              <a:gd name="adj1" fmla="val -54617"/>
              <a:gd name="adj2" fmla="val 1421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内容占位符 2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2458">
            <a:off x="4904592" y="1222424"/>
            <a:ext cx="619519" cy="682527"/>
          </a:xfrm>
          <a:prstGeom prst="rect">
            <a:avLst/>
          </a:prstGeom>
        </p:spPr>
      </p:pic>
      <p:pic>
        <p:nvPicPr>
          <p:cNvPr id="33" name="内容占位符 2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9031">
            <a:off x="4922815" y="1605464"/>
            <a:ext cx="619519" cy="682527"/>
          </a:xfrm>
          <a:prstGeom prst="rect">
            <a:avLst/>
          </a:prstGeom>
        </p:spPr>
      </p:pic>
      <p:pic>
        <p:nvPicPr>
          <p:cNvPr id="34" name="内容占位符 2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9031">
            <a:off x="5372485" y="1588869"/>
            <a:ext cx="619519" cy="682527"/>
          </a:xfrm>
          <a:prstGeom prst="rect">
            <a:avLst/>
          </a:prstGeom>
        </p:spPr>
      </p:pic>
      <p:pic>
        <p:nvPicPr>
          <p:cNvPr id="35" name="内容占位符 2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2458">
            <a:off x="5372484" y="1226899"/>
            <a:ext cx="619519" cy="682527"/>
          </a:xfrm>
          <a:prstGeom prst="rect">
            <a:avLst/>
          </a:prstGeom>
        </p:spPr>
      </p:pic>
      <p:sp>
        <p:nvSpPr>
          <p:cNvPr id="36" name="椭圆形标注 35"/>
          <p:cNvSpPr/>
          <p:nvPr/>
        </p:nvSpPr>
        <p:spPr>
          <a:xfrm>
            <a:off x="7390856" y="2997200"/>
            <a:ext cx="1207044" cy="1060569"/>
          </a:xfrm>
          <a:prstGeom prst="wedgeEllipseCallout">
            <a:avLst>
              <a:gd name="adj1" fmla="val -54617"/>
              <a:gd name="adj2" fmla="val 1421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内容占位符 2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2458">
            <a:off x="7444592" y="3000424"/>
            <a:ext cx="619519" cy="682527"/>
          </a:xfrm>
          <a:prstGeom prst="rect">
            <a:avLst/>
          </a:prstGeom>
        </p:spPr>
      </p:pic>
      <p:pic>
        <p:nvPicPr>
          <p:cNvPr id="38" name="内容占位符 2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9031">
            <a:off x="7462815" y="3383464"/>
            <a:ext cx="619519" cy="682527"/>
          </a:xfrm>
          <a:prstGeom prst="rect">
            <a:avLst/>
          </a:prstGeom>
        </p:spPr>
      </p:pic>
      <p:pic>
        <p:nvPicPr>
          <p:cNvPr id="39" name="内容占位符 2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9031">
            <a:off x="7912485" y="3366869"/>
            <a:ext cx="619519" cy="682527"/>
          </a:xfrm>
          <a:prstGeom prst="rect">
            <a:avLst/>
          </a:prstGeom>
        </p:spPr>
      </p:pic>
      <p:pic>
        <p:nvPicPr>
          <p:cNvPr id="40" name="内容占位符 2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2458">
            <a:off x="7912484" y="3004899"/>
            <a:ext cx="619519" cy="682527"/>
          </a:xfrm>
          <a:prstGeom prst="rect">
            <a:avLst/>
          </a:prstGeom>
        </p:spPr>
      </p:pic>
      <p:sp>
        <p:nvSpPr>
          <p:cNvPr id="41" name="椭圆形标注 40"/>
          <p:cNvSpPr/>
          <p:nvPr/>
        </p:nvSpPr>
        <p:spPr>
          <a:xfrm>
            <a:off x="4863556" y="2997200"/>
            <a:ext cx="1207044" cy="1060569"/>
          </a:xfrm>
          <a:prstGeom prst="wedgeEllipseCallout">
            <a:avLst>
              <a:gd name="adj1" fmla="val -54617"/>
              <a:gd name="adj2" fmla="val 1421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内容占位符 2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2458">
            <a:off x="4917292" y="3000424"/>
            <a:ext cx="619519" cy="682527"/>
          </a:xfrm>
          <a:prstGeom prst="rect">
            <a:avLst/>
          </a:prstGeom>
        </p:spPr>
      </p:pic>
      <p:pic>
        <p:nvPicPr>
          <p:cNvPr id="43" name="内容占位符 2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9031">
            <a:off x="4935515" y="3383464"/>
            <a:ext cx="619519" cy="682527"/>
          </a:xfrm>
          <a:prstGeom prst="rect">
            <a:avLst/>
          </a:prstGeom>
        </p:spPr>
      </p:pic>
      <p:pic>
        <p:nvPicPr>
          <p:cNvPr id="44" name="内容占位符 2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9031">
            <a:off x="5385185" y="3366869"/>
            <a:ext cx="619519" cy="682527"/>
          </a:xfrm>
          <a:prstGeom prst="rect">
            <a:avLst/>
          </a:prstGeom>
        </p:spPr>
      </p:pic>
      <p:pic>
        <p:nvPicPr>
          <p:cNvPr id="45" name="内容占位符 2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2458">
            <a:off x="5385184" y="3004899"/>
            <a:ext cx="619519" cy="682527"/>
          </a:xfrm>
          <a:prstGeom prst="rect">
            <a:avLst/>
          </a:prstGeom>
        </p:spPr>
      </p:pic>
      <p:pic>
        <p:nvPicPr>
          <p:cNvPr id="46" name="图片 4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0" t="13689" r="9708" b="23947"/>
          <a:stretch/>
        </p:blipFill>
        <p:spPr>
          <a:xfrm>
            <a:off x="10020300" y="889000"/>
            <a:ext cx="14351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0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18932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19036 -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-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8307 -0.0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-2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18411 0.000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6" grpId="0" animBg="1"/>
      <p:bldP spid="31" grpId="0" animBg="1"/>
      <p:bldP spid="36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1174" y="501561"/>
            <a:ext cx="10515600" cy="1325563"/>
          </a:xfrm>
        </p:spPr>
        <p:txBody>
          <a:bodyPr/>
          <a:lstStyle/>
          <a:p>
            <a:r>
              <a:rPr lang="en-US" altLang="zh-CN" dirty="0"/>
              <a:t>Installing Step </a:t>
            </a:r>
            <a:r>
              <a:rPr lang="en-US" altLang="zh-CN" dirty="0" smtClean="0"/>
              <a:t>4: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Install screens</a:t>
            </a:r>
          </a:p>
          <a:p>
            <a:endParaRPr lang="zh-CN" altLang="en-US" dirty="0"/>
          </a:p>
        </p:txBody>
      </p:sp>
      <p:grpSp>
        <p:nvGrpSpPr>
          <p:cNvPr id="131" name="组合 130"/>
          <p:cNvGrpSpPr/>
          <p:nvPr/>
        </p:nvGrpSpPr>
        <p:grpSpPr>
          <a:xfrm>
            <a:off x="2602562" y="-26702"/>
            <a:ext cx="3492455" cy="2154238"/>
            <a:chOff x="2618270" y="-7652"/>
            <a:chExt cx="3477730" cy="2154238"/>
          </a:xfrm>
        </p:grpSpPr>
        <p:sp>
          <p:nvSpPr>
            <p:cNvPr id="7" name="矩形 143"/>
            <p:cNvSpPr>
              <a:spLocks noChangeArrowheads="1"/>
            </p:cNvSpPr>
            <p:nvPr/>
          </p:nvSpPr>
          <p:spPr bwMode="auto">
            <a:xfrm>
              <a:off x="2618270" y="-7652"/>
              <a:ext cx="3477730" cy="215423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0" name="组合 153"/>
            <p:cNvGrpSpPr>
              <a:grpSpLocks/>
            </p:cNvGrpSpPr>
            <p:nvPr/>
          </p:nvGrpSpPr>
          <p:grpSpPr bwMode="auto">
            <a:xfrm>
              <a:off x="3926484" y="417353"/>
              <a:ext cx="914263" cy="1267476"/>
              <a:chOff x="22724" y="3792"/>
              <a:chExt cx="8588" cy="11323"/>
            </a:xfrm>
          </p:grpSpPr>
          <p:sp>
            <p:nvSpPr>
              <p:cNvPr id="91" name="矩形 154"/>
              <p:cNvSpPr>
                <a:spLocks noChangeArrowheads="1"/>
              </p:cNvSpPr>
              <p:nvPr/>
            </p:nvSpPr>
            <p:spPr bwMode="auto">
              <a:xfrm>
                <a:off x="22724" y="3792"/>
                <a:ext cx="8589" cy="11323"/>
              </a:xfrm>
              <a:prstGeom prst="rect">
                <a:avLst/>
              </a:prstGeom>
              <a:solidFill>
                <a:srgbClr val="27272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矩形 155"/>
              <p:cNvSpPr>
                <a:spLocks noChangeArrowheads="1"/>
              </p:cNvSpPr>
              <p:nvPr/>
            </p:nvSpPr>
            <p:spPr bwMode="auto">
              <a:xfrm>
                <a:off x="24621" y="5981"/>
                <a:ext cx="6692" cy="7159"/>
              </a:xfrm>
              <a:prstGeom prst="rect">
                <a:avLst/>
              </a:prstGeom>
              <a:solidFill>
                <a:srgbClr val="0D0D0D"/>
              </a:solidFill>
              <a:ln>
                <a:noFill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93" name="组合 156"/>
              <p:cNvGrpSpPr>
                <a:grpSpLocks/>
              </p:cNvGrpSpPr>
              <p:nvPr/>
            </p:nvGrpSpPr>
            <p:grpSpPr bwMode="auto">
              <a:xfrm>
                <a:off x="22724" y="3792"/>
                <a:ext cx="8589" cy="11323"/>
                <a:chOff x="22724" y="3792"/>
                <a:chExt cx="8588" cy="11323"/>
              </a:xfrm>
            </p:grpSpPr>
            <p:cxnSp>
              <p:nvCxnSpPr>
                <p:cNvPr id="157" name="直接连接符 15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026" y="9529"/>
                  <a:ext cx="7175" cy="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8" name="直接连接符 15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669" y="13179"/>
                  <a:ext cx="1991" cy="18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9" name="直接连接符 159"/>
                <p:cNvCxnSpPr>
                  <a:cxnSpLocks noChangeShapeType="1"/>
                </p:cNvCxnSpPr>
                <p:nvPr/>
              </p:nvCxnSpPr>
              <p:spPr bwMode="auto">
                <a:xfrm>
                  <a:off x="24613" y="5949"/>
                  <a:ext cx="6700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0" name="直接连接符 160"/>
                <p:cNvCxnSpPr>
                  <a:cxnSpLocks noChangeShapeType="1"/>
                </p:cNvCxnSpPr>
                <p:nvPr/>
              </p:nvCxnSpPr>
              <p:spPr bwMode="auto">
                <a:xfrm>
                  <a:off x="24606" y="13124"/>
                  <a:ext cx="6707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1" name="直接连接符 16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22594" y="3922"/>
                  <a:ext cx="2149" cy="18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" name="组合 3"/>
          <p:cNvGrpSpPr/>
          <p:nvPr/>
        </p:nvGrpSpPr>
        <p:grpSpPr>
          <a:xfrm>
            <a:off x="6096000" y="-7652"/>
            <a:ext cx="3479588" cy="2154837"/>
            <a:chOff x="8026546" y="210976"/>
            <a:chExt cx="3479588" cy="2153295"/>
          </a:xfrm>
        </p:grpSpPr>
        <p:sp>
          <p:nvSpPr>
            <p:cNvPr id="8" name="矩形 144"/>
            <p:cNvSpPr>
              <a:spLocks noChangeArrowheads="1"/>
            </p:cNvSpPr>
            <p:nvPr/>
          </p:nvSpPr>
          <p:spPr bwMode="auto">
            <a:xfrm>
              <a:off x="8026546" y="210976"/>
              <a:ext cx="3479588" cy="215329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" name="组合 162"/>
            <p:cNvGrpSpPr>
              <a:grpSpLocks/>
            </p:cNvGrpSpPr>
            <p:nvPr/>
          </p:nvGrpSpPr>
          <p:grpSpPr bwMode="auto">
            <a:xfrm>
              <a:off x="9313390" y="633154"/>
              <a:ext cx="915192" cy="1267476"/>
              <a:chOff x="55177" y="3792"/>
              <a:chExt cx="8588" cy="11323"/>
            </a:xfrm>
          </p:grpSpPr>
          <p:sp>
            <p:nvSpPr>
              <p:cNvPr id="88" name="矩形 163"/>
              <p:cNvSpPr>
                <a:spLocks noChangeArrowheads="1"/>
              </p:cNvSpPr>
              <p:nvPr/>
            </p:nvSpPr>
            <p:spPr bwMode="auto">
              <a:xfrm>
                <a:off x="55177" y="3792"/>
                <a:ext cx="8589" cy="11323"/>
              </a:xfrm>
              <a:prstGeom prst="rect">
                <a:avLst/>
              </a:prstGeom>
              <a:solidFill>
                <a:srgbClr val="27272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矩形 164"/>
              <p:cNvSpPr>
                <a:spLocks noChangeArrowheads="1"/>
              </p:cNvSpPr>
              <p:nvPr/>
            </p:nvSpPr>
            <p:spPr bwMode="auto">
              <a:xfrm>
                <a:off x="57074" y="5981"/>
                <a:ext cx="6692" cy="7159"/>
              </a:xfrm>
              <a:prstGeom prst="rect">
                <a:avLst/>
              </a:prstGeom>
              <a:solidFill>
                <a:srgbClr val="0D0D0D"/>
              </a:solidFill>
              <a:ln>
                <a:noFill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90" name="组合 165"/>
              <p:cNvGrpSpPr>
                <a:grpSpLocks/>
              </p:cNvGrpSpPr>
              <p:nvPr/>
            </p:nvGrpSpPr>
            <p:grpSpPr bwMode="auto">
              <a:xfrm>
                <a:off x="55177" y="3792"/>
                <a:ext cx="8589" cy="11323"/>
                <a:chOff x="55177" y="3792"/>
                <a:chExt cx="8588" cy="11323"/>
              </a:xfrm>
            </p:grpSpPr>
            <p:cxnSp>
              <p:nvCxnSpPr>
                <p:cNvPr id="166" name="直接连接符 16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3479" y="9529"/>
                  <a:ext cx="7175" cy="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7" name="直接连接符 1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5122" y="13179"/>
                  <a:ext cx="1991" cy="18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8" name="直接连接符 168"/>
                <p:cNvCxnSpPr>
                  <a:cxnSpLocks noChangeShapeType="1"/>
                </p:cNvCxnSpPr>
                <p:nvPr/>
              </p:nvCxnSpPr>
              <p:spPr bwMode="auto">
                <a:xfrm>
                  <a:off x="57067" y="5949"/>
                  <a:ext cx="6699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9" name="直接连接符 169"/>
                <p:cNvCxnSpPr>
                  <a:cxnSpLocks noChangeShapeType="1"/>
                </p:cNvCxnSpPr>
                <p:nvPr/>
              </p:nvCxnSpPr>
              <p:spPr bwMode="auto">
                <a:xfrm>
                  <a:off x="57059" y="13124"/>
                  <a:ext cx="6707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0" name="直接连接符 170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5047" y="3922"/>
                  <a:ext cx="2149" cy="18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94" name="组合 93"/>
          <p:cNvGrpSpPr/>
          <p:nvPr/>
        </p:nvGrpSpPr>
        <p:grpSpPr>
          <a:xfrm>
            <a:off x="2630272" y="-5201"/>
            <a:ext cx="3479588" cy="2154238"/>
            <a:chOff x="2630267" y="-2767"/>
            <a:chExt cx="3479588" cy="2154238"/>
          </a:xfrm>
        </p:grpSpPr>
        <p:sp>
          <p:nvSpPr>
            <p:cNvPr id="5" name="矩形 141"/>
            <p:cNvSpPr>
              <a:spLocks noChangeArrowheads="1"/>
            </p:cNvSpPr>
            <p:nvPr/>
          </p:nvSpPr>
          <p:spPr bwMode="auto">
            <a:xfrm>
              <a:off x="2630267" y="-2767"/>
              <a:ext cx="3479588" cy="215423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2" name="组合 171"/>
            <p:cNvGrpSpPr>
              <a:grpSpLocks/>
            </p:cNvGrpSpPr>
            <p:nvPr/>
          </p:nvGrpSpPr>
          <p:grpSpPr bwMode="auto">
            <a:xfrm>
              <a:off x="3926482" y="492915"/>
              <a:ext cx="914475" cy="1267700"/>
              <a:chOff x="22724" y="23640"/>
              <a:chExt cx="8590" cy="11325"/>
            </a:xfrm>
          </p:grpSpPr>
          <p:sp>
            <p:nvSpPr>
              <p:cNvPr id="85" name="矩形 172"/>
              <p:cNvSpPr>
                <a:spLocks noChangeArrowheads="1"/>
              </p:cNvSpPr>
              <p:nvPr/>
            </p:nvSpPr>
            <p:spPr bwMode="auto">
              <a:xfrm>
                <a:off x="22724" y="23640"/>
                <a:ext cx="8589" cy="11324"/>
              </a:xfrm>
              <a:prstGeom prst="rect">
                <a:avLst/>
              </a:prstGeom>
              <a:solidFill>
                <a:srgbClr val="27272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矩形 175"/>
              <p:cNvSpPr>
                <a:spLocks noChangeArrowheads="1"/>
              </p:cNvSpPr>
              <p:nvPr/>
            </p:nvSpPr>
            <p:spPr bwMode="auto">
              <a:xfrm>
                <a:off x="24621" y="25829"/>
                <a:ext cx="6692" cy="7159"/>
              </a:xfrm>
              <a:prstGeom prst="rect">
                <a:avLst/>
              </a:prstGeom>
              <a:solidFill>
                <a:srgbClr val="0D0D0D"/>
              </a:solidFill>
              <a:ln>
                <a:noFill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87" name="组合 176"/>
              <p:cNvGrpSpPr>
                <a:grpSpLocks/>
              </p:cNvGrpSpPr>
              <p:nvPr/>
            </p:nvGrpSpPr>
            <p:grpSpPr bwMode="auto">
              <a:xfrm>
                <a:off x="22724" y="23640"/>
                <a:ext cx="8590" cy="11325"/>
                <a:chOff x="22724" y="23640"/>
                <a:chExt cx="8589" cy="11324"/>
              </a:xfrm>
            </p:grpSpPr>
            <p:cxnSp>
              <p:nvCxnSpPr>
                <p:cNvPr id="178" name="直接连接符 1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026" y="29377"/>
                  <a:ext cx="7175" cy="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9" name="直接连接符 17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669" y="33027"/>
                  <a:ext cx="1992" cy="18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" name="直接连接符 181"/>
                <p:cNvCxnSpPr>
                  <a:cxnSpLocks noChangeShapeType="1"/>
                </p:cNvCxnSpPr>
                <p:nvPr/>
              </p:nvCxnSpPr>
              <p:spPr bwMode="auto">
                <a:xfrm>
                  <a:off x="24613" y="25797"/>
                  <a:ext cx="6700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2" name="直接连接符 182"/>
                <p:cNvCxnSpPr>
                  <a:cxnSpLocks noChangeShapeType="1"/>
                </p:cNvCxnSpPr>
                <p:nvPr/>
              </p:nvCxnSpPr>
              <p:spPr bwMode="auto">
                <a:xfrm>
                  <a:off x="24606" y="32972"/>
                  <a:ext cx="6707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4" name="直接连接符 18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22594" y="23770"/>
                  <a:ext cx="2149" cy="18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96" name="组合 95"/>
          <p:cNvGrpSpPr/>
          <p:nvPr/>
        </p:nvGrpSpPr>
        <p:grpSpPr>
          <a:xfrm>
            <a:off x="6108974" y="-4947"/>
            <a:ext cx="3479588" cy="2154238"/>
            <a:chOff x="6095124" y="-18802"/>
            <a:chExt cx="3479588" cy="2154238"/>
          </a:xfrm>
        </p:grpSpPr>
        <p:sp>
          <p:nvSpPr>
            <p:cNvPr id="6" name="矩形 142"/>
            <p:cNvSpPr>
              <a:spLocks noChangeArrowheads="1"/>
            </p:cNvSpPr>
            <p:nvPr/>
          </p:nvSpPr>
          <p:spPr bwMode="auto">
            <a:xfrm>
              <a:off x="6095124" y="-18802"/>
              <a:ext cx="3479588" cy="215423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3" name="组合 186"/>
            <p:cNvGrpSpPr>
              <a:grpSpLocks/>
            </p:cNvGrpSpPr>
            <p:nvPr/>
          </p:nvGrpSpPr>
          <p:grpSpPr bwMode="auto">
            <a:xfrm>
              <a:off x="7377269" y="503281"/>
              <a:ext cx="915192" cy="1267476"/>
              <a:chOff x="55177" y="23640"/>
              <a:chExt cx="8588" cy="11323"/>
            </a:xfrm>
          </p:grpSpPr>
          <p:sp>
            <p:nvSpPr>
              <p:cNvPr id="82" name="矩形 188"/>
              <p:cNvSpPr>
                <a:spLocks noChangeArrowheads="1"/>
              </p:cNvSpPr>
              <p:nvPr/>
            </p:nvSpPr>
            <p:spPr bwMode="auto">
              <a:xfrm>
                <a:off x="55177" y="23640"/>
                <a:ext cx="8589" cy="11324"/>
              </a:xfrm>
              <a:prstGeom prst="rect">
                <a:avLst/>
              </a:prstGeom>
              <a:solidFill>
                <a:srgbClr val="27272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矩形 190"/>
              <p:cNvSpPr>
                <a:spLocks noChangeArrowheads="1"/>
              </p:cNvSpPr>
              <p:nvPr/>
            </p:nvSpPr>
            <p:spPr bwMode="auto">
              <a:xfrm>
                <a:off x="57074" y="25829"/>
                <a:ext cx="6692" cy="7159"/>
              </a:xfrm>
              <a:prstGeom prst="rect">
                <a:avLst/>
              </a:prstGeom>
              <a:solidFill>
                <a:srgbClr val="0D0D0D"/>
              </a:solidFill>
              <a:ln>
                <a:noFill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84" name="组合 191"/>
              <p:cNvGrpSpPr>
                <a:grpSpLocks/>
              </p:cNvGrpSpPr>
              <p:nvPr/>
            </p:nvGrpSpPr>
            <p:grpSpPr bwMode="auto">
              <a:xfrm>
                <a:off x="55177" y="23640"/>
                <a:ext cx="8589" cy="11324"/>
                <a:chOff x="55177" y="23640"/>
                <a:chExt cx="8588" cy="11323"/>
              </a:xfrm>
            </p:grpSpPr>
            <p:cxnSp>
              <p:nvCxnSpPr>
                <p:cNvPr id="192" name="直接连接符 19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3479" y="29377"/>
                  <a:ext cx="7175" cy="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4" name="直接连接符 1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5122" y="33027"/>
                  <a:ext cx="1992" cy="18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9" name="直接连接符 199"/>
                <p:cNvCxnSpPr>
                  <a:cxnSpLocks noChangeShapeType="1"/>
                </p:cNvCxnSpPr>
                <p:nvPr/>
              </p:nvCxnSpPr>
              <p:spPr bwMode="auto">
                <a:xfrm>
                  <a:off x="57067" y="25797"/>
                  <a:ext cx="6699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0" name="直接连接符 200"/>
                <p:cNvCxnSpPr>
                  <a:cxnSpLocks noChangeShapeType="1"/>
                </p:cNvCxnSpPr>
                <p:nvPr/>
              </p:nvCxnSpPr>
              <p:spPr bwMode="auto">
                <a:xfrm>
                  <a:off x="57059" y="32972"/>
                  <a:ext cx="6707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1" name="直接连接符 20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5047" y="23770"/>
                  <a:ext cx="2149" cy="18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9" name="组合 145"/>
          <p:cNvGrpSpPr>
            <a:grpSpLocks/>
          </p:cNvGrpSpPr>
          <p:nvPr/>
        </p:nvGrpSpPr>
        <p:grpSpPr bwMode="auto">
          <a:xfrm>
            <a:off x="2833827" y="2468745"/>
            <a:ext cx="6536423" cy="4146389"/>
            <a:chOff x="12484" y="1227"/>
            <a:chExt cx="67557" cy="40765"/>
          </a:xfrm>
        </p:grpSpPr>
        <p:pic>
          <p:nvPicPr>
            <p:cNvPr id="147" name="图片 147" descr="长PP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3" y="1227"/>
              <a:ext cx="65110" cy="3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图片 146" descr="短PP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3" y="2212"/>
              <a:ext cx="3391" cy="3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图片 148" descr="短PP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50" y="2212"/>
              <a:ext cx="3391" cy="3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图片 150" descr="长PP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3" y="16283"/>
              <a:ext cx="65110" cy="3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图片 151" descr="长PP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3" y="23052"/>
              <a:ext cx="65110" cy="3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图片 152" descr="长PP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3" y="38259"/>
              <a:ext cx="65110" cy="3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图片 149" descr="短PP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4" y="2212"/>
              <a:ext cx="3391" cy="3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253"/>
          <p:cNvGrpSpPr>
            <a:grpSpLocks/>
          </p:cNvGrpSpPr>
          <p:nvPr/>
        </p:nvGrpSpPr>
        <p:grpSpPr bwMode="auto">
          <a:xfrm>
            <a:off x="3318352" y="202981"/>
            <a:ext cx="2253245" cy="1807449"/>
            <a:chOff x="17025" y="21838"/>
            <a:chExt cx="21156" cy="16142"/>
          </a:xfrm>
        </p:grpSpPr>
        <p:grpSp>
          <p:nvGrpSpPr>
            <p:cNvPr id="18" name="组合 254"/>
            <p:cNvGrpSpPr>
              <a:grpSpLocks/>
            </p:cNvGrpSpPr>
            <p:nvPr/>
          </p:nvGrpSpPr>
          <p:grpSpPr bwMode="auto">
            <a:xfrm>
              <a:off x="17025" y="21838"/>
              <a:ext cx="2192" cy="2497"/>
              <a:chOff x="17025" y="21838"/>
              <a:chExt cx="2191" cy="2497"/>
            </a:xfrm>
          </p:grpSpPr>
          <p:sp>
            <p:nvSpPr>
              <p:cNvPr id="31" name="圆角矩形 255"/>
              <p:cNvSpPr>
                <a:spLocks noChangeArrowheads="1"/>
              </p:cNvSpPr>
              <p:nvPr/>
            </p:nvSpPr>
            <p:spPr bwMode="auto">
              <a:xfrm>
                <a:off x="17025" y="22004"/>
                <a:ext cx="2191" cy="233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矩形 256"/>
              <p:cNvSpPr>
                <a:spLocks noChangeArrowheads="1"/>
              </p:cNvSpPr>
              <p:nvPr/>
            </p:nvSpPr>
            <p:spPr bwMode="auto">
              <a:xfrm>
                <a:off x="17025" y="21838"/>
                <a:ext cx="2191" cy="1302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" name="组合 258"/>
            <p:cNvGrpSpPr>
              <a:grpSpLocks/>
            </p:cNvGrpSpPr>
            <p:nvPr/>
          </p:nvGrpSpPr>
          <p:grpSpPr bwMode="auto">
            <a:xfrm>
              <a:off x="35989" y="21838"/>
              <a:ext cx="2192" cy="2497"/>
              <a:chOff x="35989" y="21838"/>
              <a:chExt cx="2191" cy="2497"/>
            </a:xfrm>
          </p:grpSpPr>
          <p:sp>
            <p:nvSpPr>
              <p:cNvPr id="28" name="圆角矩形 259"/>
              <p:cNvSpPr>
                <a:spLocks noChangeArrowheads="1"/>
              </p:cNvSpPr>
              <p:nvPr/>
            </p:nvSpPr>
            <p:spPr bwMode="auto">
              <a:xfrm>
                <a:off x="35989" y="22004"/>
                <a:ext cx="2191" cy="233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60"/>
              <p:cNvSpPr>
                <a:spLocks noChangeArrowheads="1"/>
              </p:cNvSpPr>
              <p:nvPr/>
            </p:nvSpPr>
            <p:spPr bwMode="auto">
              <a:xfrm>
                <a:off x="35989" y="21838"/>
                <a:ext cx="2191" cy="1302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" name="组合 262"/>
            <p:cNvGrpSpPr>
              <a:grpSpLocks/>
            </p:cNvGrpSpPr>
            <p:nvPr/>
          </p:nvGrpSpPr>
          <p:grpSpPr bwMode="auto">
            <a:xfrm>
              <a:off x="35989" y="35483"/>
              <a:ext cx="2192" cy="2497"/>
              <a:chOff x="35989" y="35483"/>
              <a:chExt cx="2191" cy="2497"/>
            </a:xfrm>
          </p:grpSpPr>
          <p:sp>
            <p:nvSpPr>
              <p:cNvPr id="25" name="圆角矩形 263"/>
              <p:cNvSpPr>
                <a:spLocks noChangeArrowheads="1"/>
              </p:cNvSpPr>
              <p:nvPr/>
            </p:nvSpPr>
            <p:spPr bwMode="auto">
              <a:xfrm>
                <a:off x="35989" y="35649"/>
                <a:ext cx="2191" cy="233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矩形 264"/>
              <p:cNvSpPr>
                <a:spLocks noChangeArrowheads="1"/>
              </p:cNvSpPr>
              <p:nvPr/>
            </p:nvSpPr>
            <p:spPr bwMode="auto">
              <a:xfrm>
                <a:off x="35989" y="35483"/>
                <a:ext cx="2191" cy="1302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" name="组合 266"/>
            <p:cNvGrpSpPr>
              <a:grpSpLocks/>
            </p:cNvGrpSpPr>
            <p:nvPr/>
          </p:nvGrpSpPr>
          <p:grpSpPr bwMode="auto">
            <a:xfrm>
              <a:off x="17025" y="35483"/>
              <a:ext cx="2192" cy="2497"/>
              <a:chOff x="17025" y="35483"/>
              <a:chExt cx="2191" cy="2497"/>
            </a:xfrm>
          </p:grpSpPr>
          <p:sp>
            <p:nvSpPr>
              <p:cNvPr id="22" name="圆角矩形 267"/>
              <p:cNvSpPr>
                <a:spLocks noChangeArrowheads="1"/>
              </p:cNvSpPr>
              <p:nvPr/>
            </p:nvSpPr>
            <p:spPr bwMode="auto">
              <a:xfrm>
                <a:off x="17025" y="35649"/>
                <a:ext cx="2191" cy="233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矩形 268"/>
              <p:cNvSpPr>
                <a:spLocks noChangeArrowheads="1"/>
              </p:cNvSpPr>
              <p:nvPr/>
            </p:nvSpPr>
            <p:spPr bwMode="auto">
              <a:xfrm>
                <a:off x="17025" y="35483"/>
                <a:ext cx="2191" cy="1302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202"/>
          <p:cNvGrpSpPr>
            <a:grpSpLocks/>
          </p:cNvGrpSpPr>
          <p:nvPr/>
        </p:nvGrpSpPr>
        <p:grpSpPr bwMode="auto">
          <a:xfrm>
            <a:off x="3305912" y="191926"/>
            <a:ext cx="2253138" cy="1807449"/>
            <a:chOff x="17025" y="1955"/>
            <a:chExt cx="21155" cy="16142"/>
          </a:xfrm>
        </p:grpSpPr>
        <p:grpSp>
          <p:nvGrpSpPr>
            <p:cNvPr id="66" name="组合 203"/>
            <p:cNvGrpSpPr>
              <a:grpSpLocks/>
            </p:cNvGrpSpPr>
            <p:nvPr/>
          </p:nvGrpSpPr>
          <p:grpSpPr bwMode="auto">
            <a:xfrm>
              <a:off x="17025" y="1955"/>
              <a:ext cx="2191" cy="2498"/>
              <a:chOff x="17025" y="1955"/>
              <a:chExt cx="2190" cy="2497"/>
            </a:xfrm>
          </p:grpSpPr>
          <p:sp>
            <p:nvSpPr>
              <p:cNvPr id="81" name="椭圆 206"/>
              <p:cNvSpPr>
                <a:spLocks noChangeArrowheads="1"/>
              </p:cNvSpPr>
              <p:nvPr/>
            </p:nvSpPr>
            <p:spPr bwMode="auto">
              <a:xfrm>
                <a:off x="17892" y="2377"/>
                <a:ext cx="457" cy="45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圆角矩形 204"/>
              <p:cNvSpPr>
                <a:spLocks noChangeArrowheads="1"/>
              </p:cNvSpPr>
              <p:nvPr/>
            </p:nvSpPr>
            <p:spPr bwMode="auto">
              <a:xfrm>
                <a:off x="17025" y="2122"/>
                <a:ext cx="2191" cy="233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矩形 205"/>
              <p:cNvSpPr>
                <a:spLocks noChangeArrowheads="1"/>
              </p:cNvSpPr>
              <p:nvPr/>
            </p:nvSpPr>
            <p:spPr bwMode="auto">
              <a:xfrm>
                <a:off x="17025" y="1955"/>
                <a:ext cx="2191" cy="1303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7" name="组合 207"/>
            <p:cNvGrpSpPr>
              <a:grpSpLocks/>
            </p:cNvGrpSpPr>
            <p:nvPr/>
          </p:nvGrpSpPr>
          <p:grpSpPr bwMode="auto">
            <a:xfrm>
              <a:off x="35989" y="1955"/>
              <a:ext cx="2191" cy="2498"/>
              <a:chOff x="35989" y="1955"/>
              <a:chExt cx="2190" cy="2497"/>
            </a:xfrm>
          </p:grpSpPr>
          <p:sp>
            <p:nvSpPr>
              <p:cNvPr id="78" name="椭圆 210"/>
              <p:cNvSpPr>
                <a:spLocks noChangeArrowheads="1"/>
              </p:cNvSpPr>
              <p:nvPr/>
            </p:nvSpPr>
            <p:spPr bwMode="auto">
              <a:xfrm>
                <a:off x="36856" y="2377"/>
                <a:ext cx="457" cy="45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圆角矩形 208"/>
              <p:cNvSpPr>
                <a:spLocks noChangeArrowheads="1"/>
              </p:cNvSpPr>
              <p:nvPr/>
            </p:nvSpPr>
            <p:spPr bwMode="auto">
              <a:xfrm>
                <a:off x="35989" y="2122"/>
                <a:ext cx="2191" cy="233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矩形 209"/>
              <p:cNvSpPr>
                <a:spLocks noChangeArrowheads="1"/>
              </p:cNvSpPr>
              <p:nvPr/>
            </p:nvSpPr>
            <p:spPr bwMode="auto">
              <a:xfrm>
                <a:off x="35989" y="1955"/>
                <a:ext cx="2191" cy="1303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8" name="组合 211"/>
            <p:cNvGrpSpPr>
              <a:grpSpLocks/>
            </p:cNvGrpSpPr>
            <p:nvPr/>
          </p:nvGrpSpPr>
          <p:grpSpPr bwMode="auto">
            <a:xfrm>
              <a:off x="35989" y="15600"/>
              <a:ext cx="2191" cy="2498"/>
              <a:chOff x="35989" y="15600"/>
              <a:chExt cx="2190" cy="2497"/>
            </a:xfrm>
          </p:grpSpPr>
          <p:sp>
            <p:nvSpPr>
              <p:cNvPr id="75" name="椭圆 214"/>
              <p:cNvSpPr>
                <a:spLocks noChangeArrowheads="1"/>
              </p:cNvSpPr>
              <p:nvPr/>
            </p:nvSpPr>
            <p:spPr bwMode="auto">
              <a:xfrm>
                <a:off x="36856" y="16022"/>
                <a:ext cx="457" cy="45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圆角矩形 212"/>
              <p:cNvSpPr>
                <a:spLocks noChangeArrowheads="1"/>
              </p:cNvSpPr>
              <p:nvPr/>
            </p:nvSpPr>
            <p:spPr bwMode="auto">
              <a:xfrm>
                <a:off x="35989" y="15767"/>
                <a:ext cx="2191" cy="233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矩形 213"/>
              <p:cNvSpPr>
                <a:spLocks noChangeArrowheads="1"/>
              </p:cNvSpPr>
              <p:nvPr/>
            </p:nvSpPr>
            <p:spPr bwMode="auto">
              <a:xfrm>
                <a:off x="35989" y="15600"/>
                <a:ext cx="2191" cy="1303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9" name="组合 215"/>
            <p:cNvGrpSpPr>
              <a:grpSpLocks/>
            </p:cNvGrpSpPr>
            <p:nvPr/>
          </p:nvGrpSpPr>
          <p:grpSpPr bwMode="auto">
            <a:xfrm>
              <a:off x="17025" y="15600"/>
              <a:ext cx="2191" cy="2498"/>
              <a:chOff x="17025" y="15600"/>
              <a:chExt cx="2190" cy="2497"/>
            </a:xfrm>
          </p:grpSpPr>
          <p:sp>
            <p:nvSpPr>
              <p:cNvPr id="72" name="椭圆 218"/>
              <p:cNvSpPr>
                <a:spLocks noChangeArrowheads="1"/>
              </p:cNvSpPr>
              <p:nvPr/>
            </p:nvSpPr>
            <p:spPr bwMode="auto">
              <a:xfrm>
                <a:off x="17892" y="16022"/>
                <a:ext cx="457" cy="45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圆角矩形 216"/>
              <p:cNvSpPr>
                <a:spLocks noChangeArrowheads="1"/>
              </p:cNvSpPr>
              <p:nvPr/>
            </p:nvSpPr>
            <p:spPr bwMode="auto">
              <a:xfrm>
                <a:off x="17025" y="15767"/>
                <a:ext cx="2191" cy="233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矩形 217"/>
              <p:cNvSpPr>
                <a:spLocks noChangeArrowheads="1"/>
              </p:cNvSpPr>
              <p:nvPr/>
            </p:nvSpPr>
            <p:spPr bwMode="auto">
              <a:xfrm>
                <a:off x="17025" y="15600"/>
                <a:ext cx="2191" cy="1303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219"/>
          <p:cNvGrpSpPr>
            <a:grpSpLocks/>
          </p:cNvGrpSpPr>
          <p:nvPr/>
        </p:nvGrpSpPr>
        <p:grpSpPr bwMode="auto">
          <a:xfrm>
            <a:off x="6671088" y="227908"/>
            <a:ext cx="2253138" cy="1807673"/>
            <a:chOff x="47065" y="1955"/>
            <a:chExt cx="21155" cy="16144"/>
          </a:xfrm>
        </p:grpSpPr>
        <p:grpSp>
          <p:nvGrpSpPr>
            <p:cNvPr id="50" name="组合 220"/>
            <p:cNvGrpSpPr>
              <a:grpSpLocks/>
            </p:cNvGrpSpPr>
            <p:nvPr/>
          </p:nvGrpSpPr>
          <p:grpSpPr bwMode="auto">
            <a:xfrm>
              <a:off x="47065" y="1955"/>
              <a:ext cx="2192" cy="2499"/>
              <a:chOff x="47065" y="1955"/>
              <a:chExt cx="2191" cy="2498"/>
            </a:xfrm>
          </p:grpSpPr>
          <p:sp>
            <p:nvSpPr>
              <p:cNvPr id="63" name="圆角矩形 221"/>
              <p:cNvSpPr>
                <a:spLocks noChangeArrowheads="1"/>
              </p:cNvSpPr>
              <p:nvPr/>
            </p:nvSpPr>
            <p:spPr bwMode="auto">
              <a:xfrm>
                <a:off x="47065" y="2122"/>
                <a:ext cx="2191" cy="233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矩形 222"/>
              <p:cNvSpPr>
                <a:spLocks noChangeArrowheads="1"/>
              </p:cNvSpPr>
              <p:nvPr/>
            </p:nvSpPr>
            <p:spPr bwMode="auto">
              <a:xfrm>
                <a:off x="47065" y="1955"/>
                <a:ext cx="2191" cy="1303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1" name="组合 224"/>
            <p:cNvGrpSpPr>
              <a:grpSpLocks/>
            </p:cNvGrpSpPr>
            <p:nvPr/>
          </p:nvGrpSpPr>
          <p:grpSpPr bwMode="auto">
            <a:xfrm>
              <a:off x="66030" y="1955"/>
              <a:ext cx="2190" cy="2499"/>
              <a:chOff x="66030" y="1955"/>
              <a:chExt cx="2190" cy="2498"/>
            </a:xfrm>
          </p:grpSpPr>
          <p:sp>
            <p:nvSpPr>
              <p:cNvPr id="60" name="圆角矩形 225"/>
              <p:cNvSpPr>
                <a:spLocks noChangeArrowheads="1"/>
              </p:cNvSpPr>
              <p:nvPr/>
            </p:nvSpPr>
            <p:spPr bwMode="auto">
              <a:xfrm>
                <a:off x="66030" y="2122"/>
                <a:ext cx="2190" cy="233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矩形 226"/>
              <p:cNvSpPr>
                <a:spLocks noChangeArrowheads="1"/>
              </p:cNvSpPr>
              <p:nvPr/>
            </p:nvSpPr>
            <p:spPr bwMode="auto">
              <a:xfrm>
                <a:off x="66030" y="1955"/>
                <a:ext cx="2190" cy="1303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2" name="组合 228"/>
            <p:cNvGrpSpPr>
              <a:grpSpLocks/>
            </p:cNvGrpSpPr>
            <p:nvPr/>
          </p:nvGrpSpPr>
          <p:grpSpPr bwMode="auto">
            <a:xfrm>
              <a:off x="66030" y="15600"/>
              <a:ext cx="2190" cy="2499"/>
              <a:chOff x="66030" y="15600"/>
              <a:chExt cx="2190" cy="2498"/>
            </a:xfrm>
          </p:grpSpPr>
          <p:sp>
            <p:nvSpPr>
              <p:cNvPr id="57" name="圆角矩形 229"/>
              <p:cNvSpPr>
                <a:spLocks noChangeArrowheads="1"/>
              </p:cNvSpPr>
              <p:nvPr/>
            </p:nvSpPr>
            <p:spPr bwMode="auto">
              <a:xfrm>
                <a:off x="66030" y="15767"/>
                <a:ext cx="2190" cy="233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矩形 230"/>
              <p:cNvSpPr>
                <a:spLocks noChangeArrowheads="1"/>
              </p:cNvSpPr>
              <p:nvPr/>
            </p:nvSpPr>
            <p:spPr bwMode="auto">
              <a:xfrm>
                <a:off x="66030" y="15600"/>
                <a:ext cx="2190" cy="1303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3" name="组合 232"/>
            <p:cNvGrpSpPr>
              <a:grpSpLocks/>
            </p:cNvGrpSpPr>
            <p:nvPr/>
          </p:nvGrpSpPr>
          <p:grpSpPr bwMode="auto">
            <a:xfrm>
              <a:off x="47065" y="15600"/>
              <a:ext cx="2192" cy="2499"/>
              <a:chOff x="47065" y="15600"/>
              <a:chExt cx="2191" cy="2498"/>
            </a:xfrm>
          </p:grpSpPr>
          <p:sp>
            <p:nvSpPr>
              <p:cNvPr id="54" name="圆角矩形 233"/>
              <p:cNvSpPr>
                <a:spLocks noChangeArrowheads="1"/>
              </p:cNvSpPr>
              <p:nvPr/>
            </p:nvSpPr>
            <p:spPr bwMode="auto">
              <a:xfrm>
                <a:off x="47065" y="15767"/>
                <a:ext cx="2191" cy="233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矩形 234"/>
              <p:cNvSpPr>
                <a:spLocks noChangeArrowheads="1"/>
              </p:cNvSpPr>
              <p:nvPr/>
            </p:nvSpPr>
            <p:spPr bwMode="auto">
              <a:xfrm>
                <a:off x="47065" y="15600"/>
                <a:ext cx="2191" cy="1303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6" name="组合 236"/>
          <p:cNvGrpSpPr>
            <a:grpSpLocks/>
          </p:cNvGrpSpPr>
          <p:nvPr/>
        </p:nvGrpSpPr>
        <p:grpSpPr bwMode="auto">
          <a:xfrm>
            <a:off x="6671088" y="233350"/>
            <a:ext cx="2253138" cy="1807449"/>
            <a:chOff x="47065" y="21838"/>
            <a:chExt cx="21155" cy="16142"/>
          </a:xfrm>
        </p:grpSpPr>
        <p:grpSp>
          <p:nvGrpSpPr>
            <p:cNvPr id="34" name="组合 237"/>
            <p:cNvGrpSpPr>
              <a:grpSpLocks/>
            </p:cNvGrpSpPr>
            <p:nvPr/>
          </p:nvGrpSpPr>
          <p:grpSpPr bwMode="auto">
            <a:xfrm>
              <a:off x="47065" y="21838"/>
              <a:ext cx="2192" cy="2497"/>
              <a:chOff x="47065" y="21838"/>
              <a:chExt cx="2191" cy="2497"/>
            </a:xfrm>
          </p:grpSpPr>
          <p:sp>
            <p:nvSpPr>
              <p:cNvPr id="47" name="圆角矩形 238"/>
              <p:cNvSpPr>
                <a:spLocks noChangeArrowheads="1"/>
              </p:cNvSpPr>
              <p:nvPr/>
            </p:nvSpPr>
            <p:spPr bwMode="auto">
              <a:xfrm>
                <a:off x="47065" y="22004"/>
                <a:ext cx="2191" cy="233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矩形 239"/>
              <p:cNvSpPr>
                <a:spLocks noChangeArrowheads="1"/>
              </p:cNvSpPr>
              <p:nvPr/>
            </p:nvSpPr>
            <p:spPr bwMode="auto">
              <a:xfrm>
                <a:off x="47065" y="21838"/>
                <a:ext cx="2191" cy="1302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" name="组合 241"/>
            <p:cNvGrpSpPr>
              <a:grpSpLocks/>
            </p:cNvGrpSpPr>
            <p:nvPr/>
          </p:nvGrpSpPr>
          <p:grpSpPr bwMode="auto">
            <a:xfrm>
              <a:off x="66030" y="21838"/>
              <a:ext cx="2190" cy="2497"/>
              <a:chOff x="66030" y="21838"/>
              <a:chExt cx="2190" cy="2497"/>
            </a:xfrm>
          </p:grpSpPr>
          <p:sp>
            <p:nvSpPr>
              <p:cNvPr id="44" name="圆角矩形 242"/>
              <p:cNvSpPr>
                <a:spLocks noChangeArrowheads="1"/>
              </p:cNvSpPr>
              <p:nvPr/>
            </p:nvSpPr>
            <p:spPr bwMode="auto">
              <a:xfrm>
                <a:off x="66030" y="22004"/>
                <a:ext cx="2190" cy="233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矩形 243"/>
              <p:cNvSpPr>
                <a:spLocks noChangeArrowheads="1"/>
              </p:cNvSpPr>
              <p:nvPr/>
            </p:nvSpPr>
            <p:spPr bwMode="auto">
              <a:xfrm>
                <a:off x="66030" y="21838"/>
                <a:ext cx="2190" cy="1302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" name="组合 245"/>
            <p:cNvGrpSpPr>
              <a:grpSpLocks/>
            </p:cNvGrpSpPr>
            <p:nvPr/>
          </p:nvGrpSpPr>
          <p:grpSpPr bwMode="auto">
            <a:xfrm>
              <a:off x="66030" y="35483"/>
              <a:ext cx="2190" cy="2497"/>
              <a:chOff x="66030" y="35483"/>
              <a:chExt cx="2190" cy="2497"/>
            </a:xfrm>
          </p:grpSpPr>
          <p:sp>
            <p:nvSpPr>
              <p:cNvPr id="41" name="圆角矩形 246"/>
              <p:cNvSpPr>
                <a:spLocks noChangeArrowheads="1"/>
              </p:cNvSpPr>
              <p:nvPr/>
            </p:nvSpPr>
            <p:spPr bwMode="auto">
              <a:xfrm>
                <a:off x="66030" y="35649"/>
                <a:ext cx="2190" cy="233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矩形 247"/>
              <p:cNvSpPr>
                <a:spLocks noChangeArrowheads="1"/>
              </p:cNvSpPr>
              <p:nvPr/>
            </p:nvSpPr>
            <p:spPr bwMode="auto">
              <a:xfrm>
                <a:off x="66030" y="35483"/>
                <a:ext cx="2190" cy="1302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7" name="组合 249"/>
            <p:cNvGrpSpPr>
              <a:grpSpLocks/>
            </p:cNvGrpSpPr>
            <p:nvPr/>
          </p:nvGrpSpPr>
          <p:grpSpPr bwMode="auto">
            <a:xfrm>
              <a:off x="47065" y="35483"/>
              <a:ext cx="2192" cy="2497"/>
              <a:chOff x="47065" y="35483"/>
              <a:chExt cx="2191" cy="2497"/>
            </a:xfrm>
          </p:grpSpPr>
          <p:sp>
            <p:nvSpPr>
              <p:cNvPr id="38" name="圆角矩形 250"/>
              <p:cNvSpPr>
                <a:spLocks noChangeArrowheads="1"/>
              </p:cNvSpPr>
              <p:nvPr/>
            </p:nvSpPr>
            <p:spPr bwMode="auto">
              <a:xfrm>
                <a:off x="47065" y="35649"/>
                <a:ext cx="2191" cy="233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矩形 251"/>
              <p:cNvSpPr>
                <a:spLocks noChangeArrowheads="1"/>
              </p:cNvSpPr>
              <p:nvPr/>
            </p:nvSpPr>
            <p:spPr bwMode="auto">
              <a:xfrm>
                <a:off x="47065" y="35483"/>
                <a:ext cx="2191" cy="1302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998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6.25E-7 0.663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332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77556E-17 L 2.08333E-7 0.658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1.48148E-6 L -0.00013 0.6615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307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3.33333E-6 0.653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77556E-17 L -0.00234 0.350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754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1.45833E-6 0.326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2.77556E-17 L -0.00117 0.353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763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6.25E-7 0.3273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Installing Step </a:t>
            </a:r>
            <a:r>
              <a:rPr lang="en-US" altLang="zh-CN" dirty="0" smtClean="0"/>
              <a:t>5: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Adjust the location of </a:t>
            </a:r>
            <a:r>
              <a:rPr lang="en-US" altLang="zh-CN" dirty="0" smtClean="0"/>
              <a:t>screens and fix </a:t>
            </a:r>
            <a:r>
              <a:rPr lang="en-US" altLang="zh-CN" dirty="0"/>
              <a:t>the </a:t>
            </a:r>
            <a:r>
              <a:rPr lang="en-US" altLang="zh-CN" dirty="0" smtClean="0"/>
              <a:t>screws.</a:t>
            </a:r>
            <a:endParaRPr lang="zh-CN" alt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5" name="图片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7" y="2474007"/>
            <a:ext cx="2600325" cy="3465830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>
            <a:off x="6073251" y="2743201"/>
            <a:ext cx="0" cy="72333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rot="5400000">
            <a:off x="4795836" y="3525672"/>
            <a:ext cx="0" cy="72333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16200000">
            <a:off x="6773840" y="3525672"/>
            <a:ext cx="0" cy="72333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412174" y="2743201"/>
            <a:ext cx="126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Up &amp; Down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7228578" y="3702671"/>
            <a:ext cx="138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Front &amp; Back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3001742" y="3702671"/>
            <a:ext cx="138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Front &amp; Back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6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107</Words>
  <Application>Microsoft Office PowerPoint</Application>
  <PresentationFormat>宽屏</PresentationFormat>
  <Paragraphs>72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Calibri Light</vt:lpstr>
      <vt:lpstr>Cambria Math</vt:lpstr>
      <vt:lpstr>Office 主题</vt:lpstr>
      <vt:lpstr>LCD Splicing Screens Wall-mounted Guide</vt:lpstr>
      <vt:lpstr>Take 2×2 splicing screens as example</vt:lpstr>
      <vt:lpstr>Material</vt:lpstr>
      <vt:lpstr>Material</vt:lpstr>
      <vt:lpstr>Installing Step 1:</vt:lpstr>
      <vt:lpstr>Installing Step 2:</vt:lpstr>
      <vt:lpstr>Installing Step 3:</vt:lpstr>
      <vt:lpstr>Installing Step 4:</vt:lpstr>
      <vt:lpstr>Installing Step 5:</vt:lpstr>
      <vt:lpstr>PowerPoint 演示文稿</vt:lpstr>
    </vt:vector>
  </TitlesOfParts>
  <Company>Dahua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LCD Splicing Screens Wall-mounted Guide</dc:title>
  <dc:creator>GilbertYe</dc:creator>
  <cp:lastModifiedBy>Gilbert Ye</cp:lastModifiedBy>
  <cp:revision>88</cp:revision>
  <dcterms:created xsi:type="dcterms:W3CDTF">2015-12-29T05:48:50Z</dcterms:created>
  <dcterms:modified xsi:type="dcterms:W3CDTF">2016-01-15T03:22:44Z</dcterms:modified>
</cp:coreProperties>
</file>