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2" autoAdjust="0"/>
    <p:restoredTop sz="94660"/>
  </p:normalViewPr>
  <p:slideViewPr>
    <p:cSldViewPr snapToGrid="0">
      <p:cViewPr varScale="1">
        <p:scale>
          <a:sx n="63" d="100"/>
          <a:sy n="63" d="100"/>
        </p:scale>
        <p:origin x="72" y="28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de-DE"/>
  <c:roundedCorners val="0"/>
  <c:style val="47"/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dirty="0"/>
              <a:t>Title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Tabelle1!$B$1</c:f>
              <c:strCache>
                <c:ptCount val="1"/>
                <c:pt idx="0">
                  <c:v>row1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Tabelle1!$A$2:$A$5</c:f>
              <c:strCache>
                <c:ptCount val="4"/>
                <c:pt idx="0">
                  <c:v>cat1</c:v>
                </c:pt>
                <c:pt idx="1">
                  <c:v>cat2</c:v>
                </c:pt>
                <c:pt idx="2">
                  <c:v>cat3</c:v>
                </c:pt>
                <c:pt idx="3">
                  <c:v>cat4</c:v>
                </c:pt>
              </c:strCache>
            </c:strRef>
          </c:cat>
          <c:val>
            <c:numRef>
              <c:f>Tabelle1!$B$2:$B$5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D262-40FC-AE0E-57B684F0DED3}"/>
            </c:ext>
          </c:extLst>
        </c:ser>
        <c:ser>
          <c:idx val="1"/>
          <c:order val="1"/>
          <c:tx>
            <c:strRef>
              <c:f>Tabelle1!$C$1</c:f>
              <c:strCache>
                <c:ptCount val="1"/>
                <c:pt idx="0">
                  <c:v>row2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Tabelle1!$A$2:$A$5</c:f>
              <c:strCache>
                <c:ptCount val="4"/>
                <c:pt idx="0">
                  <c:v>cat1</c:v>
                </c:pt>
                <c:pt idx="1">
                  <c:v>cat2</c:v>
                </c:pt>
                <c:pt idx="2">
                  <c:v>cat3</c:v>
                </c:pt>
                <c:pt idx="3">
                  <c:v>cat4</c:v>
                </c:pt>
              </c:strCache>
            </c:strRef>
          </c:cat>
          <c:val>
            <c:numRef>
              <c:f>Tabelle1!$C$2:$C$5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D262-40FC-AE0E-57B684F0DED3}"/>
            </c:ext>
          </c:extLst>
        </c:ser>
        <c:ser>
          <c:idx val="2"/>
          <c:order val="2"/>
          <c:tx>
            <c:strRef>
              <c:f>Tabelle1!$D$1</c:f>
              <c:strCache>
                <c:ptCount val="1"/>
                <c:pt idx="0">
                  <c:v>row3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cat>
            <c:strRef>
              <c:f>Tabelle1!$A$2:$A$5</c:f>
              <c:strCache>
                <c:ptCount val="4"/>
                <c:pt idx="0">
                  <c:v>cat1</c:v>
                </c:pt>
                <c:pt idx="1">
                  <c:v>cat2</c:v>
                </c:pt>
                <c:pt idx="2">
                  <c:v>cat3</c:v>
                </c:pt>
                <c:pt idx="3">
                  <c:v>cat4</c:v>
                </c:pt>
              </c:strCache>
            </c:strRef>
          </c:cat>
          <c:val>
            <c:numRef>
              <c:f>Tabelle1!$D$2:$D$5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D262-40FC-AE0E-57B684F0DED3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1492224256"/>
        <c:axId val="1492227616"/>
      </c:barChart>
      <c:catAx>
        <c:axId val="1492224256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492227616"/>
        <c:crosses val="autoZero"/>
        <c:auto val="1"/>
        <c:lblAlgn val="ctr"/>
        <c:lblOffset val="100"/>
        <c:noMultiLvlLbl val="0"/>
      </c:catAx>
      <c:valAx>
        <c:axId val="1492227616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492224256"/>
        <c:crosses val="autoZero"/>
        <c:crossBetween val="between"/>
      </c:valAx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1E89342-FB3A-D027-0702-E845548BA92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/>
              <a:t>Mastertitelformat bearbeiten</a:t>
            </a:r>
            <a:endParaRPr lang="en-US"/>
          </a:p>
        </p:txBody>
      </p:sp>
      <p:sp>
        <p:nvSpPr>
          <p:cNvPr id="3" name="Untertitel 2">
            <a:extLst>
              <a:ext uri="{FF2B5EF4-FFF2-40B4-BE49-F238E27FC236}">
                <a16:creationId xmlns:a16="http://schemas.microsoft.com/office/drawing/2014/main" id="{28FEC750-85A8-9FA5-FD41-DFCBB706E2F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/>
              <a:t>Master-Untertitelformat bearbeiten</a:t>
            </a:r>
            <a:endParaRPr lang="en-US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691D6654-89F7-62D2-8291-3DD8E23C818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AF46B1-BC53-409E-99B0-0E9F617DB898}" type="datetimeFigureOut">
              <a:rPr lang="en-US" smtClean="0"/>
              <a:t>7/12/2025</a:t>
            </a:fld>
            <a:endParaRPr lang="en-US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99595E60-FE81-2675-A5AA-C10EFB82AB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5C46DDE1-0924-1BD5-EC55-D8305D3AC1C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74BFDA-8B8A-4002-A1A9-A440291C01A1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700490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71CD425-5F3A-28F4-CFC1-9CA815DC8F4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/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6DFDD7E2-8E52-C215-B4B9-612083A51A5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5EA48FF3-FFAB-239F-D8EB-A7B693EC06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AF46B1-BC53-409E-99B0-0E9F617DB898}" type="datetimeFigureOut">
              <a:rPr lang="en-US" smtClean="0"/>
              <a:t>7/12/2025</a:t>
            </a:fld>
            <a:endParaRPr lang="en-US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5007E0D3-248C-598A-CAF8-E5F8B280709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2EB52CA9-54C4-F27B-A470-35DACDD47EA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74BFDA-8B8A-4002-A1A9-A440291C01A1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659759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>
            <a:extLst>
              <a:ext uri="{FF2B5EF4-FFF2-40B4-BE49-F238E27FC236}">
                <a16:creationId xmlns:a16="http://schemas.microsoft.com/office/drawing/2014/main" id="{F257E9AD-A8C8-BB32-0CFF-6B244528501D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/>
              <a:t>Mastertitelformat bearbeiten</a:t>
            </a:r>
            <a:endParaRPr lang="en-US"/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3A83A485-FAD5-1AA9-C9D8-92A049BDCE6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E3E36915-9A1C-8BAC-EBE7-0983288303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AF46B1-BC53-409E-99B0-0E9F617DB898}" type="datetimeFigureOut">
              <a:rPr lang="en-US" smtClean="0"/>
              <a:t>7/12/2025</a:t>
            </a:fld>
            <a:endParaRPr lang="en-US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C1F2535F-1E26-8915-E49F-B7AE1456758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D5E71ABC-07DF-183E-6DF5-AFFB1D3E6C1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74BFDA-8B8A-4002-A1A9-A440291C01A1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017596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691FA00-CCDE-ADD5-FE9F-C68F948DF5F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/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83CD16CC-C174-63EE-427E-936124C798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92AE1CBF-14B2-2AF3-7ED9-528CE5BDA6A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AF46B1-BC53-409E-99B0-0E9F617DB898}" type="datetimeFigureOut">
              <a:rPr lang="en-US" smtClean="0"/>
              <a:t>7/12/2025</a:t>
            </a:fld>
            <a:endParaRPr lang="en-US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ABCF8385-D5A5-8203-FBBB-172F3E06F8B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CA939B5C-CA82-5529-8597-81FB5CE472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74BFDA-8B8A-4002-A1A9-A440291C01A1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82788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1D31C69-50E1-4418-A1F0-AAAB73EF7D8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/>
              <a:t>Mastertitelformat bearbeiten</a:t>
            </a:r>
            <a:endParaRPr lang="en-US"/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617012D7-FE26-7D18-BC05-59F89032BC6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BAB8F052-7B07-8654-0D7A-F39A4028B6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AF46B1-BC53-409E-99B0-0E9F617DB898}" type="datetimeFigureOut">
              <a:rPr lang="en-US" smtClean="0"/>
              <a:t>7/12/2025</a:t>
            </a:fld>
            <a:endParaRPr lang="en-US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D588C84E-3469-BF21-95D0-00EC01D44E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939F653C-A879-C300-D440-31712C05BC3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74BFDA-8B8A-4002-A1A9-A440291C01A1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540630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FF70C20-20FC-AEE2-5D3F-92C3D417280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/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44838153-215D-7D2A-2D42-B6BB14C4452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A6AD2EE3-E89B-A145-7535-879EA1B9444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52E103AB-B221-1A11-AF4C-69B455C2E23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AF46B1-BC53-409E-99B0-0E9F617DB898}" type="datetimeFigureOut">
              <a:rPr lang="en-US" smtClean="0"/>
              <a:t>7/12/2025</a:t>
            </a:fld>
            <a:endParaRPr lang="en-US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44F18996-F71C-B03F-758F-3D7AC53B77E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1F3E9BE8-3E00-8449-61CB-69190D26CC7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74BFDA-8B8A-4002-A1A9-A440291C01A1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270162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8E9203D-08B7-5398-764E-1610BC2DE62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/>
              <a:t>Mastertitelformat bearbeiten</a:t>
            </a:r>
            <a:endParaRPr lang="en-US"/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37962438-E517-2A25-EAB9-5363A4A7B95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34ACCCE6-5B01-87F9-E86E-DD01ED1BC77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5" name="Textplatzhalter 4">
            <a:extLst>
              <a:ext uri="{FF2B5EF4-FFF2-40B4-BE49-F238E27FC236}">
                <a16:creationId xmlns:a16="http://schemas.microsoft.com/office/drawing/2014/main" id="{28B23274-4A77-7298-A341-6857491DD4C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6" name="Inhaltsplatzhalter 5">
            <a:extLst>
              <a:ext uri="{FF2B5EF4-FFF2-40B4-BE49-F238E27FC236}">
                <a16:creationId xmlns:a16="http://schemas.microsoft.com/office/drawing/2014/main" id="{BA0A5769-427B-7C2E-EB57-F93E0B857C8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7" name="Datumsplatzhalter 6">
            <a:extLst>
              <a:ext uri="{FF2B5EF4-FFF2-40B4-BE49-F238E27FC236}">
                <a16:creationId xmlns:a16="http://schemas.microsoft.com/office/drawing/2014/main" id="{E18CB980-67DD-620A-6C0C-77380AF497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AF46B1-BC53-409E-99B0-0E9F617DB898}" type="datetimeFigureOut">
              <a:rPr lang="en-US" smtClean="0"/>
              <a:t>7/12/2025</a:t>
            </a:fld>
            <a:endParaRPr lang="en-US"/>
          </a:p>
        </p:txBody>
      </p:sp>
      <p:sp>
        <p:nvSpPr>
          <p:cNvPr id="8" name="Fußzeilenplatzhalter 7">
            <a:extLst>
              <a:ext uri="{FF2B5EF4-FFF2-40B4-BE49-F238E27FC236}">
                <a16:creationId xmlns:a16="http://schemas.microsoft.com/office/drawing/2014/main" id="{EB70D617-843A-25DE-0EB0-3733535F9D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Foliennummernplatzhalter 8">
            <a:extLst>
              <a:ext uri="{FF2B5EF4-FFF2-40B4-BE49-F238E27FC236}">
                <a16:creationId xmlns:a16="http://schemas.microsoft.com/office/drawing/2014/main" id="{E04FD516-6BD7-0C34-73E3-1D0ED5AB570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74BFDA-8B8A-4002-A1A9-A440291C01A1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55152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3772ABC-322A-BE3E-3DF6-98BA8F0E700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/>
          </a:p>
        </p:txBody>
      </p:sp>
      <p:sp>
        <p:nvSpPr>
          <p:cNvPr id="3" name="Datumsplatzhalter 2">
            <a:extLst>
              <a:ext uri="{FF2B5EF4-FFF2-40B4-BE49-F238E27FC236}">
                <a16:creationId xmlns:a16="http://schemas.microsoft.com/office/drawing/2014/main" id="{92BC2CD0-C884-ABDC-B2E1-5B42BF70440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AF46B1-BC53-409E-99B0-0E9F617DB898}" type="datetimeFigureOut">
              <a:rPr lang="en-US" smtClean="0"/>
              <a:t>7/12/2025</a:t>
            </a:fld>
            <a:endParaRPr lang="en-US"/>
          </a:p>
        </p:txBody>
      </p:sp>
      <p:sp>
        <p:nvSpPr>
          <p:cNvPr id="4" name="Fußzeilenplatzhalter 3">
            <a:extLst>
              <a:ext uri="{FF2B5EF4-FFF2-40B4-BE49-F238E27FC236}">
                <a16:creationId xmlns:a16="http://schemas.microsoft.com/office/drawing/2014/main" id="{B17D69EC-4548-A061-9F79-B852AEF669E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liennummernplatzhalter 4">
            <a:extLst>
              <a:ext uri="{FF2B5EF4-FFF2-40B4-BE49-F238E27FC236}">
                <a16:creationId xmlns:a16="http://schemas.microsoft.com/office/drawing/2014/main" id="{D690E625-97A1-9E1C-342A-55C82054139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74BFDA-8B8A-4002-A1A9-A440291C01A1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427995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>
            <a:extLst>
              <a:ext uri="{FF2B5EF4-FFF2-40B4-BE49-F238E27FC236}">
                <a16:creationId xmlns:a16="http://schemas.microsoft.com/office/drawing/2014/main" id="{91301EFC-4A6A-6A4A-E27A-50FAEE04E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AF46B1-BC53-409E-99B0-0E9F617DB898}" type="datetimeFigureOut">
              <a:rPr lang="en-US" smtClean="0"/>
              <a:t>7/12/2025</a:t>
            </a:fld>
            <a:endParaRPr lang="en-US"/>
          </a:p>
        </p:txBody>
      </p:sp>
      <p:sp>
        <p:nvSpPr>
          <p:cNvPr id="3" name="Fußzeilenplatzhalter 2">
            <a:extLst>
              <a:ext uri="{FF2B5EF4-FFF2-40B4-BE49-F238E27FC236}">
                <a16:creationId xmlns:a16="http://schemas.microsoft.com/office/drawing/2014/main" id="{5E3FB282-94D1-C504-2D26-459C9AB238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Foliennummernplatzhalter 3">
            <a:extLst>
              <a:ext uri="{FF2B5EF4-FFF2-40B4-BE49-F238E27FC236}">
                <a16:creationId xmlns:a16="http://schemas.microsoft.com/office/drawing/2014/main" id="{29032B4A-AB30-EEF4-1DA7-1915B5A796C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74BFDA-8B8A-4002-A1A9-A440291C01A1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709875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8596650-0238-A776-BB8E-5FB5E4F6598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  <a:endParaRPr lang="en-US"/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BC0C4BF8-7500-F55B-B763-3F5C2374144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B0EB50A9-B4E8-3DAA-E33E-2A1CB6705B6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80BD8DFB-1FB3-B623-3A57-A7C7C859AE2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AF46B1-BC53-409E-99B0-0E9F617DB898}" type="datetimeFigureOut">
              <a:rPr lang="en-US" smtClean="0"/>
              <a:t>7/12/2025</a:t>
            </a:fld>
            <a:endParaRPr lang="en-US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8625F58D-98F2-AA10-3B93-C6B3E329CC6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0DD6C4CC-7BF5-4B18-D445-151EE156074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74BFDA-8B8A-4002-A1A9-A440291C01A1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195606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B36B1C5-EB16-5388-DB65-723F2102B4F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  <a:endParaRPr lang="en-US"/>
          </a:p>
        </p:txBody>
      </p:sp>
      <p:sp>
        <p:nvSpPr>
          <p:cNvPr id="3" name="Bildplatzhalter 2">
            <a:extLst>
              <a:ext uri="{FF2B5EF4-FFF2-40B4-BE49-F238E27FC236}">
                <a16:creationId xmlns:a16="http://schemas.microsoft.com/office/drawing/2014/main" id="{AD8D08AB-12F1-AD16-0AC7-0EFDF5AEE87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B547165F-1923-C749-A9A2-19382AF2652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B96B1B7B-AA83-920A-D270-5AD0D0D26BB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AF46B1-BC53-409E-99B0-0E9F617DB898}" type="datetimeFigureOut">
              <a:rPr lang="en-US" smtClean="0"/>
              <a:t>7/12/2025</a:t>
            </a:fld>
            <a:endParaRPr lang="en-US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FC0C9E9C-CA36-DA77-6A81-AE3AF460FB1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6211D493-B81E-75F0-5E60-BA3E57DBC17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74BFDA-8B8A-4002-A1A9-A440291C01A1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87669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>
            <a:extLst>
              <a:ext uri="{FF2B5EF4-FFF2-40B4-BE49-F238E27FC236}">
                <a16:creationId xmlns:a16="http://schemas.microsoft.com/office/drawing/2014/main" id="{16D939A5-0EB3-4B9A-1134-621A8841D5C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Mastertitelformat bearbeiten</a:t>
            </a:r>
            <a:endParaRPr lang="en-US"/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AE4DC556-B2B6-A213-CDCA-9C729213D78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F887F73B-CAC7-C665-84D9-A7BF8CEA3AF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0AF46B1-BC53-409E-99B0-0E9F617DB898}" type="datetimeFigureOut">
              <a:rPr lang="en-US" smtClean="0"/>
              <a:t>7/12/2025</a:t>
            </a:fld>
            <a:endParaRPr lang="en-US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CB7D66E8-3891-0818-99AC-0B3D29836A4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AB7E6810-C27E-B354-C2CF-CBA15728806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474BFDA-8B8A-4002-A1A9-A440291C01A1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21111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74000">
              <a:schemeClr val="accent1">
                <a:lumMod val="45000"/>
                <a:lumOff val="55000"/>
              </a:schemeClr>
            </a:gs>
            <a:gs pos="83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Diagramm 5">
            <a:extLst>
              <a:ext uri="{FF2B5EF4-FFF2-40B4-BE49-F238E27FC236}">
                <a16:creationId xmlns:a16="http://schemas.microsoft.com/office/drawing/2014/main" id="{1CD8A2AD-C691-4E22-9D6C-33330B356518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923448350"/>
              </p:ext>
            </p:extLst>
          </p:nvPr>
        </p:nvGraphicFramePr>
        <p:xfrm>
          <a:off x="2032000" y="719666"/>
          <a:ext cx="8128000" cy="541866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60417701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</Words>
  <Application>Microsoft Office PowerPoint</Application>
  <PresentationFormat>Breitbild</PresentationFormat>
  <Paragraphs>1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Aptos</vt:lpstr>
      <vt:lpstr>Aptos Display</vt:lpstr>
      <vt:lpstr>Arial</vt:lpstr>
      <vt:lpstr>Office</vt:lpstr>
      <vt:lpstr>PowerPoint-Präsentation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Markus Mohrhard</dc:creator>
  <cp:lastModifiedBy>Markus Mohrhard</cp:lastModifiedBy>
  <cp:revision>1</cp:revision>
  <dcterms:created xsi:type="dcterms:W3CDTF">2025-07-12T10:49:35Z</dcterms:created>
  <dcterms:modified xsi:type="dcterms:W3CDTF">2025-07-12T10:49:53Z</dcterms:modified>
</cp:coreProperties>
</file>

<file path=docProps/thumbnail.jpeg>
</file>