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_rels/presentation.xml.rels" ContentType="application/vnd.openxmlformats-package.relationships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theme/theme1.xml" ContentType="application/vnd.openxmlformats-officedocument.theme+xml"/>
  <Override PartName="/ppt/slideLayouts/_rels/slideLayout1.xml.rels" ContentType="application/vnd.openxmlformats-package.relationships+xml"/>
  <Override PartName="/ppt/slideLayouts/slideLayout1.xml" ContentType="application/vnd.openxmlformats-officedocument.presentationml.slideLayout+xml"/>
  <Override PartName="/ppt/slides/_rels/slide1.xml.rels" ContentType="application/vnd.openxmlformats-package.relationshi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7559675"/>
  <p:notesSz cx="7559675" cy="10691813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presProps" Target="presProps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AndChart" preserve="1">
  <p:cSld name="Stand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1214640" y="2930400"/>
            <a:ext cx="8607600" cy="1262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spAutoFit/>
          </a:bodyPr>
          <a:p>
            <a:pPr indent="0" algn="ctr">
              <a:buNone/>
            </a:pPr>
            <a:endParaRPr b="1" lang="de-DE" sz="32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/>
          </p:nvPr>
        </p:nvSpPr>
        <p:spPr>
          <a:xfrm>
            <a:off x="740520" y="2101680"/>
            <a:ext cx="8607600" cy="27136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spAutoFit/>
          </a:bodyPr>
          <a:p>
            <a:pPr indent="0">
              <a:spcAft>
                <a:spcPts val="1701"/>
              </a:spcAft>
              <a:buNone/>
              <a:tabLst>
                <a:tab algn="dec" pos="1080000"/>
              </a:tabLst>
            </a:pPr>
            <a:endParaRPr b="1" lang="de-DE" sz="2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/>
          </p:nvPr>
        </p:nvSpPr>
        <p:spPr>
          <a:xfrm>
            <a:off x="740520" y="2101680"/>
            <a:ext cx="8607600" cy="27136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spAutoFit/>
          </a:bodyPr>
          <a:p>
            <a:pPr indent="0">
              <a:spcAft>
                <a:spcPts val="1701"/>
              </a:spcAft>
              <a:buNone/>
              <a:tabLst>
                <a:tab algn="dec" pos="1080000"/>
              </a:tabLst>
            </a:pPr>
            <a:endParaRPr b="1" lang="de-DE" sz="2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1214640" y="2930400"/>
            <a:ext cx="8607600" cy="1262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r>
              <a:rPr b="1" lang="de-DE" sz="3200" strike="noStrike" u="none">
                <a:solidFill>
                  <a:srgbClr val="000000"/>
                </a:solidFill>
                <a:effectLst/>
                <a:uFillTx/>
                <a:latin typeface="Arial"/>
              </a:rPr>
              <a:t>Click to edit the title text format</a:t>
            </a:r>
            <a:endParaRPr b="1" lang="de-DE" sz="32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740520" y="2101680"/>
            <a:ext cx="8607600" cy="27136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spAutoFit/>
          </a:bodyPr>
          <a:p>
            <a:pPr marL="216000" indent="-216000">
              <a:spcAft>
                <a:spcPts val="1701"/>
              </a:spcAft>
              <a:buClr>
                <a:srgbClr val="000000"/>
              </a:buClr>
              <a:buSzPct val="45000"/>
              <a:buFont typeface="Wingdings" charset="2"/>
              <a:buChar char=""/>
              <a:tabLst>
                <a:tab algn="dec" pos="1080000"/>
              </a:tabLst>
            </a:pPr>
            <a:r>
              <a:rPr b="1" lang="de-DE" sz="2400" strike="noStrike" u="none">
                <a:solidFill>
                  <a:srgbClr val="000000"/>
                </a:solidFill>
                <a:effectLst/>
                <a:uFillTx/>
                <a:latin typeface="Arial"/>
              </a:rPr>
              <a:t>Click to edit the outline text format</a:t>
            </a:r>
            <a:endParaRPr b="1" lang="de-DE" sz="2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lvl="1" marL="576000" indent="-360000">
              <a:spcAft>
                <a:spcPts val="567"/>
              </a:spcAft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de-DE" sz="1600" strike="noStrike" u="none">
                <a:solidFill>
                  <a:srgbClr val="000000"/>
                </a:solidFill>
                <a:effectLst/>
                <a:uFillTx/>
                <a:latin typeface="Arial"/>
              </a:rPr>
              <a:t>Second Outline Level</a:t>
            </a:r>
            <a:endParaRPr b="0" lang="de-DE" sz="16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lvl="2" marL="936000" indent="-216000">
              <a:spcAft>
                <a:spcPts val="850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1400" strike="noStrike" u="none">
                <a:solidFill>
                  <a:srgbClr val="000000"/>
                </a:solidFill>
                <a:effectLst/>
                <a:uFillTx/>
                <a:latin typeface="Arial"/>
              </a:rPr>
              <a:t>Third Outline Level</a:t>
            </a:r>
            <a:endParaRPr b="0" lang="de-DE" sz="1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lvl="3" marL="1728000" indent="-216000">
              <a:spcAft>
                <a:spcPts val="567"/>
              </a:spcAft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de-DE" sz="1200" strike="noStrike" u="none">
                <a:solidFill>
                  <a:srgbClr val="000000"/>
                </a:solidFill>
                <a:effectLst/>
                <a:uFillTx/>
                <a:latin typeface="Arial"/>
              </a:rPr>
              <a:t>Fourth Outline Level</a:t>
            </a:r>
            <a:endParaRPr b="0" lang="de-DE" sz="12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lvl="4" marL="2160000" indent="-216000">
              <a:spcAft>
                <a:spcPts val="283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000" strike="noStrike" u="none">
                <a:solidFill>
                  <a:srgbClr val="000000"/>
                </a:solidFill>
                <a:effectLst/>
                <a:uFillTx/>
                <a:latin typeface="Arial"/>
              </a:rPr>
              <a:t>Fifth Outline Level</a:t>
            </a:r>
            <a:endParaRPr b="0" lang="de-DE" sz="2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lvl="5" marL="2592000" indent="-216000">
              <a:spcAft>
                <a:spcPts val="283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000" strike="noStrike" u="none">
                <a:solidFill>
                  <a:srgbClr val="000000"/>
                </a:solidFill>
                <a:effectLst/>
                <a:uFillTx/>
                <a:latin typeface="Arial"/>
              </a:rPr>
              <a:t>Sixth Outline Level</a:t>
            </a:r>
            <a:endParaRPr b="0" lang="de-DE" sz="2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lvl="6" marL="3024000" indent="-216000">
              <a:spcAft>
                <a:spcPts val="283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000" strike="noStrike" u="none">
                <a:solidFill>
                  <a:srgbClr val="000000"/>
                </a:solidFill>
                <a:effectLst/>
                <a:uFillTx/>
                <a:latin typeface="Arial"/>
              </a:rPr>
              <a:t>Seventh Outline Level</a:t>
            </a:r>
            <a:endParaRPr b="0" lang="de-DE" sz="2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/>
          </p:nvPr>
        </p:nvSpPr>
        <p:spPr>
          <a:xfrm>
            <a:off x="4354200" y="1044000"/>
            <a:ext cx="5513040" cy="6062400"/>
          </a:xfrm>
          <a:prstGeom prst="rect">
            <a:avLst/>
          </a:prstGeom>
          <a:noFill/>
          <a:ln w="108000">
            <a:solidFill>
              <a:srgbClr val="000000"/>
            </a:solidFill>
            <a:round/>
          </a:ln>
        </p:spPr>
        <p:txBody>
          <a:bodyPr lIns="54000" rIns="54000" tIns="54000" bIns="54000" anchor="t">
            <a:spAutoFit/>
          </a:bodyPr>
          <a:p>
            <a:pPr indent="0">
              <a:spcAft>
                <a:spcPts val="1701"/>
              </a:spcAft>
              <a:buNone/>
              <a:tabLst>
                <a:tab algn="dec" pos="1080000"/>
              </a:tabLst>
            </a:pPr>
            <a:r>
              <a:rPr b="1" lang="de-DE" sz="2400" strike="noStrike" u="none">
                <a:solidFill>
                  <a:srgbClr val="000000"/>
                </a:solidFill>
                <a:effectLst/>
                <a:uFillTx/>
                <a:latin typeface="Arial"/>
              </a:rPr>
              <a:t>KKKKKK</a:t>
            </a:r>
            <a:br>
              <a:rPr sz="1400"/>
            </a:br>
            <a:endParaRPr b="1" lang="de-DE" sz="2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marL="216000" indent="-216000">
              <a:spcAft>
                <a:spcPts val="1701"/>
              </a:spcAft>
              <a:buClr>
                <a:srgbClr val="000000"/>
              </a:buClr>
              <a:buSzPct val="45000"/>
              <a:buFont typeface="Wingdings" charset="2"/>
              <a:buChar char=""/>
              <a:tabLst>
                <a:tab algn="dec" pos="1080000"/>
              </a:tabLst>
            </a:pPr>
            <a:r>
              <a:rPr b="1" lang="de-DE" sz="2400" strike="noStrike" u="none">
                <a:solidFill>
                  <a:srgbClr val="000000"/>
                </a:solidFill>
                <a:effectLst/>
                <a:uFillTx/>
                <a:latin typeface="Arial"/>
              </a:rPr>
              <a:t>EEEEEEEE</a:t>
            </a:r>
            <a:endParaRPr b="1" lang="de-DE" sz="2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lvl="1" marL="576000" indent="-360000">
              <a:spcAft>
                <a:spcPts val="567"/>
              </a:spcAft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de-DE" sz="2400" strike="noStrike" u="none">
                <a:solidFill>
                  <a:srgbClr val="000000"/>
                </a:solidFill>
                <a:effectLst/>
                <a:uFillTx/>
                <a:latin typeface="Arial"/>
              </a:rPr>
              <a:t>KKKKKKKK</a:t>
            </a:r>
            <a:endParaRPr b="0" lang="de-DE" sz="2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lvl="1" marL="576000" indent="-360000">
              <a:spcAft>
                <a:spcPts val="567"/>
              </a:spcAft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de-DE" sz="2400" strike="noStrike" u="none">
                <a:solidFill>
                  <a:srgbClr val="000000"/>
                </a:solidFill>
                <a:effectLst/>
                <a:uFillTx/>
                <a:latin typeface="Arial"/>
              </a:rPr>
              <a:t>LLLLLLLLLL</a:t>
            </a:r>
            <a:endParaRPr b="0" lang="de-DE" sz="2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lvl="1" marL="576000" indent="-360000">
              <a:spcAft>
                <a:spcPts val="567"/>
              </a:spcAft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de-DE" sz="2400" strike="noStrike" u="none">
                <a:solidFill>
                  <a:srgbClr val="000000"/>
                </a:solidFill>
                <a:effectLst/>
                <a:uFillTx/>
                <a:latin typeface="Arial"/>
              </a:rPr>
              <a:t>MMMMMMM</a:t>
            </a:r>
            <a:endParaRPr b="0" lang="de-DE" sz="2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lvl="1" marL="576000" indent="-360000">
              <a:spcAft>
                <a:spcPts val="567"/>
              </a:spcAft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de-DE" sz="2400" strike="noStrike" u="none">
                <a:solidFill>
                  <a:srgbClr val="000000"/>
                </a:solidFill>
                <a:effectLst/>
                <a:uFillTx/>
                <a:latin typeface="Arial"/>
              </a:rPr>
              <a:t>NNNNNNNNN</a:t>
            </a:r>
            <a:endParaRPr b="0" lang="de-DE" sz="2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marL="792000" indent="0">
              <a:spcAft>
                <a:spcPts val="1701"/>
              </a:spcAft>
              <a:buNone/>
              <a:tabLst>
                <a:tab algn="dec" pos="1080000"/>
              </a:tabLst>
            </a:pPr>
            <a:r>
              <a:rPr b="0" lang="de-DE" sz="1400" strike="noStrike" u="none">
                <a:solidFill>
                  <a:srgbClr val="000000"/>
                </a:solidFill>
                <a:effectLst/>
                <a:uFillTx/>
                <a:latin typeface="Arial"/>
              </a:rPr>
              <a:t>AAAAAAAA</a:t>
            </a:r>
            <a:br>
              <a:rPr sz="1400"/>
            </a:br>
            <a:r>
              <a:rPr b="0" lang="de-DE" sz="1400" strike="noStrike" u="none">
                <a:solidFill>
                  <a:srgbClr val="000000"/>
                </a:solidFill>
                <a:effectLst/>
                <a:uFillTx/>
                <a:latin typeface="Arial"/>
              </a:rPr>
              <a:t>BBBB BBBBB CCCCC CCCC CCC DDDD DDDDD EEEE EEEE FFFF</a:t>
            </a:r>
            <a:endParaRPr b="1" lang="de-DE" sz="1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indent="0">
              <a:spcAft>
                <a:spcPts val="1701"/>
              </a:spcAft>
              <a:buNone/>
              <a:tabLst>
                <a:tab algn="dec" pos="1080000"/>
              </a:tabLst>
            </a:pPr>
            <a:endParaRPr b="1" lang="de-DE" sz="2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indent="0">
              <a:spcAft>
                <a:spcPts val="1701"/>
              </a:spcAft>
              <a:buNone/>
              <a:tabLst>
                <a:tab algn="dec" pos="1080000"/>
              </a:tabLst>
            </a:pPr>
            <a:r>
              <a:rPr b="0" lang="de-DE" sz="2400" strike="noStrike" u="none">
                <a:solidFill>
                  <a:srgbClr val="000000"/>
                </a:solidFill>
                <a:effectLst/>
                <a:uFillTx/>
                <a:latin typeface="Arial"/>
              </a:rPr>
              <a:t>IIIIIIIII IIII JJJJJ JJJJJ JJJJ KKKKK LLLL MMMMM NNNNN</a:t>
            </a:r>
            <a:endParaRPr b="1" lang="de-DE" sz="2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indent="0">
              <a:spcAft>
                <a:spcPts val="1701"/>
              </a:spcAft>
              <a:buNone/>
              <a:tabLst>
                <a:tab algn="dec" pos="1080000"/>
              </a:tabLst>
            </a:pPr>
            <a:r>
              <a:rPr b="1" lang="de-DE" sz="2400" strike="noStrike" u="none">
                <a:solidFill>
                  <a:srgbClr val="ff0000"/>
                </a:solidFill>
                <a:effectLst/>
                <a:uFillTx/>
                <a:latin typeface="Arial"/>
              </a:rPr>
              <a:t>EEEEEE EEEE FFFF GGGGG HHHH IIII JJJJ KKKK LLL MMMM WWWW</a:t>
            </a:r>
            <a:endParaRPr b="1" lang="de-DE" sz="2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xmlns:r="http://schemas.openxmlformats.org/officeDocument/2006/relationships" name="Office">
  <a:themeElements>
    <a:clrScheme name="LibreOffice">
      <a:dk1>
        <a:srgbClr val="000000"/>
      </a:dk1>
      <a:lt1>
        <a:srgbClr val="ffffff"/>
      </a:lt1>
      <a:dk2>
        <a:srgbClr val="000000"/>
      </a:dk2>
      <a:lt2>
        <a:srgbClr val="ffffff"/>
      </a:lt2>
      <a:accent1>
        <a:srgbClr val="18a303"/>
      </a:accent1>
      <a:accent2>
        <a:srgbClr val="0369a3"/>
      </a:accent2>
      <a:accent3>
        <a:srgbClr val="a33e03"/>
      </a:accent3>
      <a:accent4>
        <a:srgbClr val="8e03a3"/>
      </a:accent4>
      <a:accent5>
        <a:srgbClr val="c99c00"/>
      </a:accent5>
      <a:accent6>
        <a:srgbClr val="c9211e"/>
      </a:accent6>
      <a:hlink>
        <a:srgbClr val="0000ee"/>
      </a:hlink>
      <a:folHlink>
        <a:srgbClr val="551a8b"/>
      </a:folHlink>
    </a:clrScheme>
    <a:fontScheme name="Office">
      <a:majorFont>
        <a:latin typeface="Arial" pitchFamily="0" charset="1"/>
        <a:ea typeface="DejaVu Sans" pitchFamily="0" charset="1"/>
        <a:cs typeface="DejaVu Sans" pitchFamily="0" charset="1"/>
      </a:majorFont>
      <a:minorFont>
        <a:latin typeface="Arial" pitchFamily="0" charset="1"/>
        <a:ea typeface="DejaVu Sans" pitchFamily="0" charset="1"/>
        <a:cs typeface="DejaVu Sans" pitchFamily="0" charset="1"/>
      </a:minorFont>
    </a:fontScheme>
    <a:fmtScheme>
      <a:fillStyleLst>
        <a:solidFill>
          <a:schemeClr val="phClr"/>
        </a:solidFill>
        <a:solidFill>
          <a:schemeClr val="phClr"/>
        </a:solidFill>
        <a:solidFill>
          <a:schemeClr val="phClr"/>
        </a:solidFill>
      </a:fillStyleLst>
      <a:lnStyleLst>
        <a:ln w="6350" cap="flat" cmpd="sng" algn="ctr">
          <a:prstDash val="solid"/>
          <a:miter/>
        </a:ln>
        <a:ln w="6350" cap="flat" cmpd="sng" algn="ctr">
          <a:prstDash val="solid"/>
          <a:miter/>
        </a:ln>
        <a:ln w="6350" cap="flat" cmpd="sng" algn="ctr"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/>
        </a:solidFill>
        <a:solidFill>
          <a:schemeClr val="phClr"/>
        </a:soli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1478</TotalTime>
  <Application>LibreOffice/25.2.3.2$Linux_X86_64 LibreOffice_project/520$Build-2</Application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2024-04-23T16:41:16Z</dcterms:created>
  <dc:creator/>
  <dc:description/>
  <dc:language>en-US</dc:language>
  <cp:lastModifiedBy/>
  <cp:lastPrinted>2024-12-11T14:41:27Z</cp:lastPrinted>
  <dcterms:modified xsi:type="dcterms:W3CDTF">2025-11-14T20:57:22Z</dcterms:modified>
  <cp:revision>136</cp:revision>
  <dc:subject/>
  <dc:title/>
</cp:coreProperties>
</file>